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58" r:id="rId5"/>
    <p:sldId id="285" r:id="rId6"/>
    <p:sldId id="281" r:id="rId7"/>
    <p:sldId id="284" r:id="rId8"/>
    <p:sldId id="262" r:id="rId9"/>
    <p:sldId id="291" r:id="rId10"/>
    <p:sldId id="264" r:id="rId11"/>
    <p:sldId id="265" r:id="rId12"/>
    <p:sldId id="266" r:id="rId13"/>
    <p:sldId id="288" r:id="rId14"/>
    <p:sldId id="275" r:id="rId15"/>
    <p:sldId id="277" r:id="rId16"/>
    <p:sldId id="286" r:id="rId17"/>
    <p:sldId id="278" r:id="rId18"/>
    <p:sldId id="289" r:id="rId19"/>
    <p:sldId id="272" r:id="rId20"/>
    <p:sldId id="292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50" autoAdjust="0"/>
  </p:normalViewPr>
  <p:slideViewPr>
    <p:cSldViewPr>
      <p:cViewPr varScale="1">
        <p:scale>
          <a:sx n="77" d="100"/>
          <a:sy n="7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9CCB6-3B98-4E7C-AEBD-1F3B5CD34060}" type="datetimeFigureOut">
              <a:rPr lang="en-GB" smtClean="0"/>
              <a:t>27/06/2013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DFB66-70E7-4D29-98B1-AF45DE5271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5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</a:t>
            </a:r>
          </a:p>
          <a:p>
            <a:r>
              <a:rPr lang="en-GB" dirty="0" smtClean="0"/>
              <a:t>Discover model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FB66-70E7-4D29-98B1-AF45DE5271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2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</a:p>
          <a:p>
            <a:r>
              <a:rPr lang="en-GB" dirty="0" smtClean="0"/>
              <a:t>Sequence</a:t>
            </a:r>
          </a:p>
          <a:p>
            <a:r>
              <a:rPr lang="en-GB" dirty="0" smtClean="0"/>
              <a:t>Loop</a:t>
            </a:r>
          </a:p>
          <a:p>
            <a:r>
              <a:rPr lang="en-GB" dirty="0" smtClean="0"/>
              <a:t>Parallel</a:t>
            </a:r>
          </a:p>
          <a:p>
            <a:r>
              <a:rPr lang="en-GB" dirty="0" smtClean="0"/>
              <a:t>Exclusive</a:t>
            </a:r>
            <a:r>
              <a:rPr lang="en-GB" baseline="0" dirty="0" smtClean="0"/>
              <a:t> choice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Sound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6D21D-2A89-4CF0-B3D9-807355D5DF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0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</a:t>
            </a:r>
          </a:p>
          <a:p>
            <a:r>
              <a:rPr lang="en-GB" dirty="0" smtClean="0"/>
              <a:t>Discover model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FB66-70E7-4D29-98B1-AF45DE52716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2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FB66-70E7-4D29-98B1-AF45DE52716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7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FB66-70E7-4D29-98B1-AF45DE52716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FB66-70E7-4D29-98B1-AF45DE52716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7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021-7D1B-403E-A87D-6E2F5F8D98D4}" type="datetime1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9C-883E-488E-9CE7-F0FFAE00DA08}" type="datetime1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2AD-D7CC-4750-9A37-A460AC1E6107}" type="datetime1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3C5F-9967-407D-A064-EA3B04E2C5F9}" type="datetime1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337-2D0E-49ED-815E-CA9F02C1FD5A}" type="datetime1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D83A-D0E4-4A64-B8B1-42D6A6B9F919}" type="datetime1">
              <a:rPr lang="nl-NL" smtClean="0"/>
              <a:t>27-6-2013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16E3-EE83-4D87-8A1E-EC1456BB34F3}" type="datetime1">
              <a:rPr lang="nl-NL" smtClean="0"/>
              <a:t>27-6-2013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2455-4D2E-4143-9C7C-1C2319A00507}" type="datetime1">
              <a:rPr lang="nl-NL" smtClean="0"/>
              <a:t>27-6-2013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DC4B-ECD6-4178-B427-F2BD1DA36DE7}" type="datetime1">
              <a:rPr lang="nl-NL" smtClean="0"/>
              <a:t>27-6-2013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CDC2-562F-4DF2-B659-361F3FBC9CA2}" type="datetime1">
              <a:rPr lang="nl-NL" smtClean="0"/>
              <a:t>27-6-2013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E8FD-BC75-439E-829C-B4EB1F138CE3}" type="datetime1">
              <a:rPr lang="nl-NL" smtClean="0"/>
              <a:t>27-6-2013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C0F3-B34C-4ED0-8163-2480013F3173}" type="datetime1">
              <a:rPr lang="nl-NL" smtClean="0"/>
              <a:t>27-6-2013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Process discovery:</a:t>
            </a:r>
            <a:br>
              <a:rPr lang="en-GB" dirty="0" smtClean="0"/>
            </a:br>
            <a:r>
              <a:rPr lang="en-GB" dirty="0" smtClean="0"/>
              <a:t>Inductive Miner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smtClean="0"/>
              <a:t>Sander </a:t>
            </a:r>
            <a:r>
              <a:rPr lang="en-GB" b="1" dirty="0" smtClean="0"/>
              <a:t>Leemans</a:t>
            </a:r>
          </a:p>
          <a:p>
            <a:r>
              <a:rPr lang="en-GB" dirty="0" smtClean="0"/>
              <a:t>D. </a:t>
            </a:r>
            <a:r>
              <a:rPr lang="en-GB" dirty="0" err="1" smtClean="0"/>
              <a:t>Fahland</a:t>
            </a:r>
            <a:endParaRPr lang="en-GB" dirty="0" smtClean="0"/>
          </a:p>
          <a:p>
            <a:r>
              <a:rPr lang="en-GB" dirty="0" smtClean="0"/>
              <a:t>W.M.P van der Aalst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39656"/>
              </p:ext>
            </p:extLst>
          </p:nvPr>
        </p:nvGraphicFramePr>
        <p:xfrm>
          <a:off x="323528" y="6021288"/>
          <a:ext cx="2927648" cy="6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" name="Acrobat Document" r:id="rId3" imgW="19021230" imgH="4047942" progId="AcroExch.Document.7">
                  <p:embed/>
                </p:oleObj>
              </mc:Choice>
              <mc:Fallback>
                <p:oleObj name="Acrobat Document" r:id="rId3" imgW="19021230" imgH="404794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021288"/>
                        <a:ext cx="2927648" cy="62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1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al 62"/>
          <p:cNvSpPr/>
          <p:nvPr/>
        </p:nvSpPr>
        <p:spPr>
          <a:xfrm>
            <a:off x="467544" y="2492896"/>
            <a:ext cx="18002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</a:t>
            </a:r>
            <a:r>
              <a:rPr lang="en-GB" dirty="0" err="1" smtClean="0"/>
              <a:t>ecurse</a:t>
            </a:r>
            <a:r>
              <a:rPr lang="en-GB" dirty="0" smtClean="0"/>
              <a:t> …</a:t>
            </a:r>
            <a:endParaRPr lang="en-GB" dirty="0"/>
          </a:p>
        </p:txBody>
      </p:sp>
      <p:grpSp>
        <p:nvGrpSpPr>
          <p:cNvPr id="66" name="Groep 65"/>
          <p:cNvGrpSpPr/>
          <p:nvPr/>
        </p:nvGrpSpPr>
        <p:grpSpPr>
          <a:xfrm>
            <a:off x="539552" y="2708920"/>
            <a:ext cx="936104" cy="782796"/>
            <a:chOff x="539552" y="2708920"/>
            <a:chExt cx="936104" cy="782796"/>
          </a:xfrm>
        </p:grpSpPr>
        <p:sp>
          <p:nvSpPr>
            <p:cNvPr id="9" name="Tekstvak 8"/>
            <p:cNvSpPr txBox="1"/>
            <p:nvPr/>
          </p:nvSpPr>
          <p:spPr>
            <a:xfrm>
              <a:off x="899592" y="270892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x</a:t>
              </a:r>
            </a:p>
          </p:txBody>
        </p:sp>
        <p:cxnSp>
          <p:nvCxnSpPr>
            <p:cNvPr id="10" name="Rechte verbindingslijn 9"/>
            <p:cNvCxnSpPr>
              <a:stCxn id="9" idx="2"/>
              <a:endCxn id="41" idx="0"/>
            </p:cNvCxnSpPr>
            <p:nvPr/>
          </p:nvCxnSpPr>
          <p:spPr>
            <a:xfrm flipH="1">
              <a:off x="539552" y="3078252"/>
              <a:ext cx="505272" cy="413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>
              <a:stCxn id="9" idx="2"/>
              <a:endCxn id="47" idx="0"/>
            </p:cNvCxnSpPr>
            <p:nvPr/>
          </p:nvCxnSpPr>
          <p:spPr>
            <a:xfrm>
              <a:off x="1044824" y="3078252"/>
              <a:ext cx="430832" cy="413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ep 64"/>
          <p:cNvGrpSpPr/>
          <p:nvPr/>
        </p:nvGrpSpPr>
        <p:grpSpPr>
          <a:xfrm>
            <a:off x="107504" y="2060848"/>
            <a:ext cx="937320" cy="1008112"/>
            <a:chOff x="107504" y="2060848"/>
            <a:chExt cx="937320" cy="1008112"/>
          </a:xfrm>
        </p:grpSpPr>
        <p:cxnSp>
          <p:nvCxnSpPr>
            <p:cNvPr id="7" name="Rechte verbindingslijn 6"/>
            <p:cNvCxnSpPr>
              <a:stCxn id="45" idx="2"/>
              <a:endCxn id="32" idx="0"/>
            </p:cNvCxnSpPr>
            <p:nvPr/>
          </p:nvCxnSpPr>
          <p:spPr>
            <a:xfrm flipH="1">
              <a:off x="263525" y="2358172"/>
              <a:ext cx="420043" cy="3774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>
              <a:stCxn id="45" idx="2"/>
              <a:endCxn id="9" idx="0"/>
            </p:cNvCxnSpPr>
            <p:nvPr/>
          </p:nvCxnSpPr>
          <p:spPr>
            <a:xfrm>
              <a:off x="683568" y="2358172"/>
              <a:ext cx="361256" cy="3507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ep 13"/>
            <p:cNvGrpSpPr/>
            <p:nvPr/>
          </p:nvGrpSpPr>
          <p:grpSpPr>
            <a:xfrm>
              <a:off x="539552" y="2060848"/>
              <a:ext cx="288032" cy="297324"/>
              <a:chOff x="3851920" y="1991717"/>
              <a:chExt cx="288032" cy="297324"/>
            </a:xfrm>
          </p:grpSpPr>
          <p:cxnSp>
            <p:nvCxnSpPr>
              <p:cNvPr id="44" name="Rechte verbindingslijn met pijl 43"/>
              <p:cNvCxnSpPr>
                <a:stCxn id="45" idx="1"/>
                <a:endCxn id="45" idx="3"/>
              </p:cNvCxnSpPr>
              <p:nvPr/>
            </p:nvCxnSpPr>
            <p:spPr>
              <a:xfrm>
                <a:off x="3851920" y="2140379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Rechthoek 44"/>
              <p:cNvSpPr/>
              <p:nvPr/>
            </p:nvSpPr>
            <p:spPr>
              <a:xfrm>
                <a:off x="3851920" y="1991717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24" name="Groep 23"/>
            <p:cNvGrpSpPr/>
            <p:nvPr/>
          </p:nvGrpSpPr>
          <p:grpSpPr>
            <a:xfrm>
              <a:off x="107504" y="2699628"/>
              <a:ext cx="300037" cy="369332"/>
              <a:chOff x="3434681" y="4367626"/>
              <a:chExt cx="300037" cy="369332"/>
            </a:xfrm>
          </p:grpSpPr>
          <p:sp>
            <p:nvSpPr>
              <p:cNvPr id="31" name="Tekstvak 30"/>
              <p:cNvSpPr txBox="1"/>
              <p:nvPr/>
            </p:nvSpPr>
            <p:spPr>
              <a:xfrm>
                <a:off x="3434681" y="436762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32" name="Rechthoek 31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48" name="Tekstvak 47"/>
          <p:cNvSpPr txBox="1"/>
          <p:nvPr/>
        </p:nvSpPr>
        <p:spPr>
          <a:xfrm>
            <a:off x="56543" y="3523074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{</a:t>
            </a:r>
            <a:r>
              <a:rPr lang="en-GB" sz="2000" dirty="0" smtClean="0"/>
              <a:t>&lt;</a:t>
            </a:r>
            <a:r>
              <a:rPr lang="en-GB" sz="2000" dirty="0" err="1" smtClean="0"/>
              <a:t>b,c</a:t>
            </a:r>
            <a:r>
              <a:rPr lang="en-GB" sz="2000" dirty="0" smtClean="0"/>
              <a:t>&gt;,</a:t>
            </a:r>
          </a:p>
          <a:p>
            <a:pPr algn="r"/>
            <a:r>
              <a:rPr lang="en-GB" sz="2000" dirty="0" smtClean="0"/>
              <a:t>&lt;</a:t>
            </a:r>
            <a:r>
              <a:rPr lang="en-GB" sz="2000" dirty="0" err="1" smtClean="0"/>
              <a:t>c,b</a:t>
            </a:r>
            <a:r>
              <a:rPr lang="en-GB" sz="2000" dirty="0" smtClean="0"/>
              <a:t>&gt;}</a:t>
            </a:r>
            <a:endParaRPr lang="en-GB" sz="2000" dirty="0"/>
          </a:p>
        </p:txBody>
      </p:sp>
      <p:sp>
        <p:nvSpPr>
          <p:cNvPr id="49" name="Tekstvak 48"/>
          <p:cNvSpPr txBox="1"/>
          <p:nvPr/>
        </p:nvSpPr>
        <p:spPr>
          <a:xfrm>
            <a:off x="915708" y="3513202"/>
            <a:ext cx="1424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{&lt;</a:t>
            </a:r>
            <a:r>
              <a:rPr lang="en-GB" sz="2000" dirty="0" err="1" smtClean="0"/>
              <a:t>d,e</a:t>
            </a:r>
            <a:r>
              <a:rPr lang="en-GB" sz="2000" dirty="0" smtClean="0"/>
              <a:t>&gt;,</a:t>
            </a:r>
          </a:p>
          <a:p>
            <a:r>
              <a:rPr lang="en-GB" sz="2000" dirty="0" smtClean="0"/>
              <a:t> &lt;</a:t>
            </a:r>
            <a:r>
              <a:rPr lang="en-GB" sz="2000" dirty="0" err="1" smtClean="0"/>
              <a:t>d,e,f,d,e</a:t>
            </a:r>
            <a:r>
              <a:rPr lang="en-GB" sz="2000" dirty="0" smtClean="0"/>
              <a:t>&gt;}</a:t>
            </a:r>
            <a:endParaRPr lang="en-GB" sz="2000" dirty="0"/>
          </a:p>
        </p:txBody>
      </p:sp>
      <p:grpSp>
        <p:nvGrpSpPr>
          <p:cNvPr id="62" name="Groep 61"/>
          <p:cNvGrpSpPr/>
          <p:nvPr/>
        </p:nvGrpSpPr>
        <p:grpSpPr>
          <a:xfrm>
            <a:off x="4788504" y="1412776"/>
            <a:ext cx="4086177" cy="1060450"/>
            <a:chOff x="3347493" y="1412776"/>
            <a:chExt cx="4086177" cy="1060450"/>
          </a:xfrm>
        </p:grpSpPr>
        <p:pic>
          <p:nvPicPr>
            <p:cNvPr id="50" name="Picture 2" descr="G:\presentations\PhD club - AIS meeting\processTree-xor-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412776"/>
              <a:ext cx="1846262" cy="106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kstvak 50"/>
            <p:cNvSpPr txBox="1"/>
            <p:nvPr/>
          </p:nvSpPr>
          <p:spPr>
            <a:xfrm>
              <a:off x="6239112" y="1752792"/>
              <a:ext cx="1194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 smtClean="0"/>
                <a:t>{</a:t>
              </a:r>
              <a:r>
                <a:rPr lang="nl-NL" sz="3200" dirty="0" err="1" smtClean="0"/>
                <a:t>d,e,f</a:t>
              </a:r>
              <a:r>
                <a:rPr lang="nl-NL" sz="3200" dirty="0" smtClean="0"/>
                <a:t>}</a:t>
              </a:r>
              <a:endParaRPr lang="nl-NL" sz="3200" dirty="0"/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3347493" y="1753146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/>
                <a:t>{</a:t>
              </a:r>
              <a:r>
                <a:rPr lang="nl-NL" sz="3200" dirty="0" err="1" smtClean="0"/>
                <a:t>b,c</a:t>
              </a:r>
              <a:r>
                <a:rPr lang="nl-NL" sz="3200" dirty="0" smtClean="0"/>
                <a:t>}</a:t>
              </a:r>
              <a:endParaRPr lang="nl-NL" sz="3200" dirty="0"/>
            </a:p>
          </p:txBody>
        </p:sp>
      </p:grpSp>
      <p:sp>
        <p:nvSpPr>
          <p:cNvPr id="53" name="Tekstvak 52"/>
          <p:cNvSpPr txBox="1"/>
          <p:nvPr/>
        </p:nvSpPr>
        <p:spPr>
          <a:xfrm>
            <a:off x="6156095" y="3789040"/>
            <a:ext cx="19451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&lt;</a:t>
            </a:r>
            <a:r>
              <a:rPr lang="nl-NL" sz="3200" dirty="0" err="1"/>
              <a:t>d,e</a:t>
            </a:r>
            <a:r>
              <a:rPr lang="nl-NL" sz="3200" dirty="0" smtClean="0"/>
              <a:t>&gt;</a:t>
            </a:r>
          </a:p>
          <a:p>
            <a:r>
              <a:rPr lang="nl-NL" sz="3200" dirty="0" smtClean="0"/>
              <a:t>&lt;</a:t>
            </a:r>
            <a:r>
              <a:rPr lang="nl-NL" sz="3200" dirty="0" err="1" smtClean="0"/>
              <a:t>d,e,f,d,e</a:t>
            </a:r>
            <a:r>
              <a:rPr lang="nl-NL" sz="3200" dirty="0" smtClean="0"/>
              <a:t>&gt;</a:t>
            </a:r>
            <a:endParaRPr lang="nl-NL" sz="3200" dirty="0"/>
          </a:p>
        </p:txBody>
      </p:sp>
      <p:sp>
        <p:nvSpPr>
          <p:cNvPr id="54" name="Tekstvak 53"/>
          <p:cNvSpPr txBox="1"/>
          <p:nvPr/>
        </p:nvSpPr>
        <p:spPr>
          <a:xfrm>
            <a:off x="6013011" y="2844225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{</a:t>
            </a:r>
            <a:endParaRPr lang="en-GB" sz="3200" dirty="0"/>
          </a:p>
        </p:txBody>
      </p:sp>
      <p:sp>
        <p:nvSpPr>
          <p:cNvPr id="55" name="Tekstvak 54"/>
          <p:cNvSpPr txBox="1"/>
          <p:nvPr/>
        </p:nvSpPr>
        <p:spPr>
          <a:xfrm>
            <a:off x="7930749" y="4293096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}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6149990" y="2844225"/>
            <a:ext cx="10871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&lt;</a:t>
            </a:r>
            <a:r>
              <a:rPr lang="en-GB" sz="3200" dirty="0" err="1" smtClean="0"/>
              <a:t>b,c</a:t>
            </a:r>
            <a:r>
              <a:rPr lang="en-GB" sz="3200" dirty="0" smtClean="0"/>
              <a:t>&gt;</a:t>
            </a:r>
          </a:p>
          <a:p>
            <a:r>
              <a:rPr lang="en-GB" sz="3200" dirty="0" smtClean="0"/>
              <a:t>&lt;</a:t>
            </a:r>
            <a:r>
              <a:rPr lang="en-GB" sz="3200" dirty="0" err="1" smtClean="0"/>
              <a:t>c,b</a:t>
            </a:r>
            <a:r>
              <a:rPr lang="en-GB" sz="3200" dirty="0" smtClean="0"/>
              <a:t>&gt;</a:t>
            </a:r>
            <a:endParaRPr lang="en-GB" sz="3200" dirty="0"/>
          </a:p>
        </p:txBody>
      </p:sp>
      <p:sp>
        <p:nvSpPr>
          <p:cNvPr id="57" name="Tekstvak 56"/>
          <p:cNvSpPr txBox="1"/>
          <p:nvPr/>
        </p:nvSpPr>
        <p:spPr>
          <a:xfrm>
            <a:off x="7093131" y="2867452"/>
            <a:ext cx="2872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,</a:t>
            </a:r>
          </a:p>
          <a:p>
            <a:r>
              <a:rPr lang="en-GB" sz="3200" dirty="0" smtClean="0"/>
              <a:t>,</a:t>
            </a:r>
          </a:p>
          <a:p>
            <a:r>
              <a:rPr lang="en-GB" sz="3200" dirty="0"/>
              <a:t>,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78421" y="2852936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{</a:t>
            </a:r>
            <a:endParaRPr lang="en-GB" sz="3200" dirty="0"/>
          </a:p>
        </p:txBody>
      </p:sp>
      <p:sp>
        <p:nvSpPr>
          <p:cNvPr id="59" name="Tekstvak 58"/>
          <p:cNvSpPr txBox="1"/>
          <p:nvPr/>
        </p:nvSpPr>
        <p:spPr>
          <a:xfrm>
            <a:off x="6994645" y="3780329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/>
              <a:t>{</a:t>
            </a:r>
            <a:endParaRPr lang="en-GB" sz="3200"/>
          </a:p>
        </p:txBody>
      </p:sp>
      <p:sp>
        <p:nvSpPr>
          <p:cNvPr id="60" name="Tekstvak 59"/>
          <p:cNvSpPr txBox="1"/>
          <p:nvPr/>
        </p:nvSpPr>
        <p:spPr>
          <a:xfrm>
            <a:off x="5986533" y="2852936"/>
            <a:ext cx="314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,</a:t>
            </a:r>
          </a:p>
          <a:p>
            <a:r>
              <a:rPr lang="en-GB" sz="3200" dirty="0" smtClean="0"/>
              <a:t>}</a:t>
            </a:r>
            <a:endParaRPr lang="en-GB" sz="3200" dirty="0"/>
          </a:p>
        </p:txBody>
      </p:sp>
      <p:sp>
        <p:nvSpPr>
          <p:cNvPr id="61" name="Tekstvak 60"/>
          <p:cNvSpPr txBox="1"/>
          <p:nvPr/>
        </p:nvSpPr>
        <p:spPr>
          <a:xfrm>
            <a:off x="8029235" y="3791942"/>
            <a:ext cx="1151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,</a:t>
            </a:r>
          </a:p>
          <a:p>
            <a:r>
              <a:rPr lang="en-GB" sz="3200" dirty="0" smtClean="0"/>
              <a:t>         }</a:t>
            </a:r>
            <a:endParaRPr lang="en-GB" sz="3200" dirty="0"/>
          </a:p>
        </p:txBody>
      </p:sp>
      <p:sp>
        <p:nvSpPr>
          <p:cNvPr id="64" name="Tekstvak 63"/>
          <p:cNvSpPr txBox="1"/>
          <p:nvPr/>
        </p:nvSpPr>
        <p:spPr>
          <a:xfrm>
            <a:off x="627676" y="2712757"/>
            <a:ext cx="1424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{&lt;</a:t>
            </a:r>
            <a:r>
              <a:rPr lang="en-GB" sz="2000" dirty="0" err="1" smtClean="0"/>
              <a:t>b,c</a:t>
            </a:r>
            <a:r>
              <a:rPr lang="en-GB" sz="2000" dirty="0" smtClean="0"/>
              <a:t>&gt;,</a:t>
            </a:r>
          </a:p>
          <a:p>
            <a:r>
              <a:rPr lang="en-GB" sz="2000" dirty="0" smtClean="0"/>
              <a:t> &lt;</a:t>
            </a:r>
            <a:r>
              <a:rPr lang="en-GB" sz="2000" dirty="0" err="1" smtClean="0"/>
              <a:t>c,b</a:t>
            </a:r>
            <a:r>
              <a:rPr lang="en-GB" sz="2000" dirty="0" smtClean="0"/>
              <a:t>&gt;,</a:t>
            </a:r>
          </a:p>
          <a:p>
            <a:r>
              <a:rPr lang="en-GB" sz="2000" dirty="0" smtClean="0"/>
              <a:t> &lt;</a:t>
            </a:r>
            <a:r>
              <a:rPr lang="en-GB" sz="2000" dirty="0" err="1" smtClean="0"/>
              <a:t>d,e</a:t>
            </a:r>
            <a:r>
              <a:rPr lang="en-GB" sz="2000" dirty="0" smtClean="0"/>
              <a:t>&gt;,</a:t>
            </a:r>
          </a:p>
          <a:p>
            <a:r>
              <a:rPr lang="en-GB" sz="2000" dirty="0" smtClean="0"/>
              <a:t> &lt;</a:t>
            </a:r>
            <a:r>
              <a:rPr lang="en-GB" sz="2000" dirty="0" err="1" smtClean="0"/>
              <a:t>d,e,f,d,e</a:t>
            </a:r>
            <a:r>
              <a:rPr lang="en-GB" sz="2000" dirty="0" smtClean="0"/>
              <a:t>&gt;}</a:t>
            </a:r>
            <a:endParaRPr lang="en-GB" sz="2000" dirty="0"/>
          </a:p>
        </p:txBody>
      </p:sp>
      <p:grpSp>
        <p:nvGrpSpPr>
          <p:cNvPr id="67" name="Groep 66"/>
          <p:cNvGrpSpPr/>
          <p:nvPr/>
        </p:nvGrpSpPr>
        <p:grpSpPr>
          <a:xfrm>
            <a:off x="2767273" y="3356992"/>
            <a:ext cx="2092759" cy="2673587"/>
            <a:chOff x="5719601" y="1849389"/>
            <a:chExt cx="2092759" cy="2673587"/>
          </a:xfrm>
        </p:grpSpPr>
        <p:sp>
          <p:nvSpPr>
            <p:cNvPr id="68" name="Tekstvak 67"/>
            <p:cNvSpPr txBox="1"/>
            <p:nvPr/>
          </p:nvSpPr>
          <p:spPr>
            <a:xfrm>
              <a:off x="6084168" y="33615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d</a:t>
              </a:r>
              <a:endParaRPr lang="nl-NL" dirty="0"/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7224246" y="33708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e</a:t>
              </a:r>
              <a:endParaRPr lang="nl-NL" dirty="0"/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6065706" y="206541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b</a:t>
              </a:r>
              <a:endParaRPr lang="nl-NL" dirty="0"/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6084168" y="266897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c</a:t>
              </a:r>
              <a:endParaRPr lang="nl-NL" dirty="0"/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6732240" y="415364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f</a:t>
              </a:r>
              <a:endParaRPr lang="nl-NL" dirty="0"/>
            </a:p>
          </p:txBody>
        </p:sp>
        <p:cxnSp>
          <p:nvCxnSpPr>
            <p:cNvPr id="73" name="Rechte verbindingslijn met pijl 72"/>
            <p:cNvCxnSpPr>
              <a:endCxn id="70" idx="1"/>
            </p:cNvCxnSpPr>
            <p:nvPr/>
          </p:nvCxnSpPr>
          <p:spPr>
            <a:xfrm>
              <a:off x="5719601" y="2250078"/>
              <a:ext cx="346105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Rechte verbindingslijn met pijl 73"/>
            <p:cNvCxnSpPr>
              <a:endCxn id="71" idx="1"/>
            </p:cNvCxnSpPr>
            <p:nvPr/>
          </p:nvCxnSpPr>
          <p:spPr>
            <a:xfrm>
              <a:off x="5719601" y="2853642"/>
              <a:ext cx="364567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Rechte verbindingslijn met pijl 74"/>
            <p:cNvCxnSpPr>
              <a:endCxn id="68" idx="1"/>
            </p:cNvCxnSpPr>
            <p:nvPr/>
          </p:nvCxnSpPr>
          <p:spPr>
            <a:xfrm>
              <a:off x="5719601" y="3546222"/>
              <a:ext cx="364567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Rechte verbindingslijn met pijl 75"/>
            <p:cNvCxnSpPr>
              <a:stCxn id="68" idx="3"/>
              <a:endCxn id="69" idx="1"/>
            </p:cNvCxnSpPr>
            <p:nvPr/>
          </p:nvCxnSpPr>
          <p:spPr>
            <a:xfrm>
              <a:off x="6372200" y="3546222"/>
              <a:ext cx="852046" cy="929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Gebogen verbindingslijn 76"/>
            <p:cNvCxnSpPr>
              <a:stCxn id="69" idx="2"/>
              <a:endCxn id="72" idx="3"/>
            </p:cNvCxnSpPr>
            <p:nvPr/>
          </p:nvCxnSpPr>
          <p:spPr>
            <a:xfrm rot="5400000">
              <a:off x="6881798" y="3845821"/>
              <a:ext cx="598130" cy="386849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Gebogen verbindingslijn 77"/>
            <p:cNvCxnSpPr>
              <a:stCxn id="72" idx="1"/>
              <a:endCxn id="68" idx="2"/>
            </p:cNvCxnSpPr>
            <p:nvPr/>
          </p:nvCxnSpPr>
          <p:spPr>
            <a:xfrm rot="10800000">
              <a:off x="6228184" y="3730888"/>
              <a:ext cx="504056" cy="607422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Rechte verbindingslijn met pijl 78"/>
            <p:cNvCxnSpPr>
              <a:stCxn id="70" idx="2"/>
              <a:endCxn id="71" idx="0"/>
            </p:cNvCxnSpPr>
            <p:nvPr/>
          </p:nvCxnSpPr>
          <p:spPr>
            <a:xfrm>
              <a:off x="6218953" y="2434744"/>
              <a:ext cx="6440" cy="23423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Gebogen verbindingslijn 79"/>
            <p:cNvCxnSpPr>
              <a:stCxn id="71" idx="3"/>
              <a:endCxn id="70" idx="3"/>
            </p:cNvCxnSpPr>
            <p:nvPr/>
          </p:nvCxnSpPr>
          <p:spPr>
            <a:xfrm flipV="1">
              <a:off x="6366618" y="2250078"/>
              <a:ext cx="5582" cy="603564"/>
            </a:xfrm>
            <a:prstGeom prst="bentConnector3">
              <a:avLst>
                <a:gd name="adj1" fmla="val 4195306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Gebogen verbindingslijn 80"/>
            <p:cNvCxnSpPr>
              <a:stCxn id="71" idx="2"/>
            </p:cNvCxnSpPr>
            <p:nvPr/>
          </p:nvCxnSpPr>
          <p:spPr>
            <a:xfrm rot="16200000" flipH="1">
              <a:off x="6361036" y="2902664"/>
              <a:ext cx="163553" cy="434839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Gebogen verbindingslijn 81"/>
            <p:cNvCxnSpPr>
              <a:stCxn id="70" idx="0"/>
            </p:cNvCxnSpPr>
            <p:nvPr/>
          </p:nvCxnSpPr>
          <p:spPr>
            <a:xfrm rot="5400000" flipH="1" flipV="1">
              <a:off x="6295577" y="1772764"/>
              <a:ext cx="216024" cy="369273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Rechte verbindingslijn met pijl 82"/>
            <p:cNvCxnSpPr>
              <a:stCxn id="69" idx="3"/>
            </p:cNvCxnSpPr>
            <p:nvPr/>
          </p:nvCxnSpPr>
          <p:spPr>
            <a:xfrm>
              <a:off x="7524328" y="3555514"/>
              <a:ext cx="288032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Rechte verbindingslijn 83"/>
          <p:cNvCxnSpPr/>
          <p:nvPr/>
        </p:nvCxnSpPr>
        <p:spPr>
          <a:xfrm>
            <a:off x="2411760" y="4869159"/>
            <a:ext cx="288032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Tijdelijke aanduiding voor voettekst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86" name="Tijdelijke aanduiding voor dianumm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  <p:sp>
        <p:nvSpPr>
          <p:cNvPr id="87" name="Tekstvak 86"/>
          <p:cNvSpPr txBox="1"/>
          <p:nvPr/>
        </p:nvSpPr>
        <p:spPr>
          <a:xfrm>
            <a:off x="5311797" y="4900518"/>
            <a:ext cx="3724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Exclusive choice</a:t>
            </a:r>
            <a:r>
              <a:rPr lang="en-GB" sz="2800" dirty="0" smtClean="0"/>
              <a:t>: no crossing edges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521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11372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0643 1.4814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48" grpId="0"/>
      <p:bldP spid="49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9" grpId="0"/>
      <p:bldP spid="60" grpId="0"/>
      <p:bldP spid="61" grpId="0"/>
      <p:bldP spid="64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kstvak 92"/>
          <p:cNvSpPr txBox="1"/>
          <p:nvPr/>
        </p:nvSpPr>
        <p:spPr>
          <a:xfrm>
            <a:off x="56543" y="3523074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{</a:t>
            </a:r>
            <a:r>
              <a:rPr lang="en-GB" sz="2000" dirty="0" smtClean="0"/>
              <a:t>&lt;</a:t>
            </a:r>
            <a:r>
              <a:rPr lang="en-GB" sz="2000" dirty="0" err="1" smtClean="0"/>
              <a:t>b,c</a:t>
            </a:r>
            <a:r>
              <a:rPr lang="en-GB" sz="2000" dirty="0" smtClean="0"/>
              <a:t>&gt;,</a:t>
            </a:r>
          </a:p>
          <a:p>
            <a:pPr algn="r"/>
            <a:r>
              <a:rPr lang="en-GB" sz="2000" dirty="0" smtClean="0"/>
              <a:t>&lt;</a:t>
            </a:r>
            <a:r>
              <a:rPr lang="en-GB" sz="2000" dirty="0" err="1" smtClean="0"/>
              <a:t>c,b</a:t>
            </a:r>
            <a:r>
              <a:rPr lang="en-GB" sz="2000" dirty="0" smtClean="0"/>
              <a:t>&gt;}</a:t>
            </a:r>
            <a:endParaRPr lang="en-GB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one more recursion …</a:t>
            </a:r>
            <a:endParaRPr lang="en-GB" dirty="0"/>
          </a:p>
        </p:txBody>
      </p:sp>
      <p:sp>
        <p:nvSpPr>
          <p:cNvPr id="48" name="Ovaal 47"/>
          <p:cNvSpPr/>
          <p:nvPr/>
        </p:nvSpPr>
        <p:spPr>
          <a:xfrm>
            <a:off x="827584" y="3429000"/>
            <a:ext cx="1584176" cy="872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ep 97"/>
          <p:cNvGrpSpPr/>
          <p:nvPr/>
        </p:nvGrpSpPr>
        <p:grpSpPr>
          <a:xfrm>
            <a:off x="1187624" y="3491716"/>
            <a:ext cx="576064" cy="720080"/>
            <a:chOff x="1187624" y="3491716"/>
            <a:chExt cx="576064" cy="720080"/>
          </a:xfrm>
        </p:grpSpPr>
        <p:grpSp>
          <p:nvGrpSpPr>
            <p:cNvPr id="63" name="Groep 62"/>
            <p:cNvGrpSpPr/>
            <p:nvPr/>
          </p:nvGrpSpPr>
          <p:grpSpPr>
            <a:xfrm>
              <a:off x="1331640" y="3491716"/>
              <a:ext cx="288032" cy="297324"/>
              <a:chOff x="4932040" y="3861048"/>
              <a:chExt cx="288032" cy="297324"/>
            </a:xfrm>
          </p:grpSpPr>
          <p:sp>
            <p:nvSpPr>
              <p:cNvPr id="91" name="Boog 90"/>
              <p:cNvSpPr/>
              <p:nvPr/>
            </p:nvSpPr>
            <p:spPr>
              <a:xfrm>
                <a:off x="4986046" y="3917924"/>
                <a:ext cx="180020" cy="189312"/>
              </a:xfrm>
              <a:prstGeom prst="arc">
                <a:avLst>
                  <a:gd name="adj1" fmla="val 993537"/>
                  <a:gd name="adj2" fmla="val 20460571"/>
                </a:avLst>
              </a:prstGeom>
              <a:ln w="19050">
                <a:headEnd type="stealth" w="med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sp>
            <p:nvSpPr>
              <p:cNvPr id="92" name="Rechthoek 91"/>
              <p:cNvSpPr/>
              <p:nvPr/>
            </p:nvSpPr>
            <p:spPr>
              <a:xfrm>
                <a:off x="4932040" y="3861048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cxnSp>
          <p:nvCxnSpPr>
            <p:cNvPr id="73" name="Rechte verbindingslijn 72"/>
            <p:cNvCxnSpPr>
              <a:stCxn id="92" idx="2"/>
              <a:endCxn id="88" idx="0"/>
            </p:cNvCxnSpPr>
            <p:nvPr/>
          </p:nvCxnSpPr>
          <p:spPr>
            <a:xfrm flipH="1">
              <a:off x="1187624" y="3789040"/>
              <a:ext cx="288032" cy="422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Rechte verbindingslijn 73"/>
            <p:cNvCxnSpPr>
              <a:stCxn id="92" idx="2"/>
              <a:endCxn id="86" idx="0"/>
            </p:cNvCxnSpPr>
            <p:nvPr/>
          </p:nvCxnSpPr>
          <p:spPr>
            <a:xfrm>
              <a:off x="1475656" y="3789040"/>
              <a:ext cx="288032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ep 74"/>
          <p:cNvGrpSpPr/>
          <p:nvPr/>
        </p:nvGrpSpPr>
        <p:grpSpPr>
          <a:xfrm>
            <a:off x="1619672" y="4139788"/>
            <a:ext cx="288032" cy="369332"/>
            <a:chOff x="3446686" y="4367626"/>
            <a:chExt cx="288032" cy="369332"/>
          </a:xfrm>
        </p:grpSpPr>
        <p:sp>
          <p:nvSpPr>
            <p:cNvPr id="85" name="Tekstvak 84"/>
            <p:cNvSpPr txBox="1"/>
            <p:nvPr/>
          </p:nvSpPr>
          <p:spPr>
            <a:xfrm>
              <a:off x="3463103" y="4367626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</a:t>
              </a:r>
              <a:endParaRPr lang="en-GB" dirty="0"/>
            </a:p>
          </p:txBody>
        </p:sp>
        <p:sp>
          <p:nvSpPr>
            <p:cNvPr id="86" name="Rechthoek 85"/>
            <p:cNvSpPr/>
            <p:nvPr/>
          </p:nvSpPr>
          <p:spPr>
            <a:xfrm>
              <a:off x="3446686" y="4403630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99" name="Groep 98"/>
          <p:cNvGrpSpPr/>
          <p:nvPr/>
        </p:nvGrpSpPr>
        <p:grpSpPr>
          <a:xfrm>
            <a:off x="107504" y="2060848"/>
            <a:ext cx="1368152" cy="1430868"/>
            <a:chOff x="107504" y="2060848"/>
            <a:chExt cx="1368152" cy="1430868"/>
          </a:xfrm>
        </p:grpSpPr>
        <p:cxnSp>
          <p:nvCxnSpPr>
            <p:cNvPr id="64" name="Rechte verbindingslijn 63"/>
            <p:cNvCxnSpPr>
              <a:stCxn id="90" idx="2"/>
              <a:endCxn id="84" idx="0"/>
            </p:cNvCxnSpPr>
            <p:nvPr/>
          </p:nvCxnSpPr>
          <p:spPr>
            <a:xfrm flipH="1">
              <a:off x="263525" y="2358172"/>
              <a:ext cx="420043" cy="3774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>
              <a:stCxn id="90" idx="2"/>
              <a:endCxn id="66" idx="0"/>
            </p:cNvCxnSpPr>
            <p:nvPr/>
          </p:nvCxnSpPr>
          <p:spPr>
            <a:xfrm>
              <a:off x="683568" y="2358172"/>
              <a:ext cx="361256" cy="3507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kstvak 65"/>
            <p:cNvSpPr txBox="1"/>
            <p:nvPr/>
          </p:nvSpPr>
          <p:spPr>
            <a:xfrm>
              <a:off x="899592" y="270892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x</a:t>
              </a:r>
            </a:p>
          </p:txBody>
        </p:sp>
        <p:cxnSp>
          <p:nvCxnSpPr>
            <p:cNvPr id="67" name="Rechte verbindingslijn 66"/>
            <p:cNvCxnSpPr>
              <a:stCxn id="66" idx="2"/>
              <a:endCxn id="53" idx="0"/>
            </p:cNvCxnSpPr>
            <p:nvPr/>
          </p:nvCxnSpPr>
          <p:spPr>
            <a:xfrm flipH="1">
              <a:off x="539552" y="3078252"/>
              <a:ext cx="505272" cy="413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Rechte verbindingslijn 67"/>
            <p:cNvCxnSpPr>
              <a:stCxn id="66" idx="2"/>
              <a:endCxn id="92" idx="0"/>
            </p:cNvCxnSpPr>
            <p:nvPr/>
          </p:nvCxnSpPr>
          <p:spPr>
            <a:xfrm>
              <a:off x="1044824" y="3078252"/>
              <a:ext cx="430832" cy="413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Groep 68"/>
            <p:cNvGrpSpPr/>
            <p:nvPr/>
          </p:nvGrpSpPr>
          <p:grpSpPr>
            <a:xfrm>
              <a:off x="539552" y="2060848"/>
              <a:ext cx="288032" cy="297324"/>
              <a:chOff x="3851920" y="1991717"/>
              <a:chExt cx="288032" cy="297324"/>
            </a:xfrm>
          </p:grpSpPr>
          <p:cxnSp>
            <p:nvCxnSpPr>
              <p:cNvPr id="89" name="Rechte verbindingslijn met pijl 88"/>
              <p:cNvCxnSpPr>
                <a:stCxn id="90" idx="1"/>
                <a:endCxn id="90" idx="3"/>
              </p:cNvCxnSpPr>
              <p:nvPr/>
            </p:nvCxnSpPr>
            <p:spPr>
              <a:xfrm>
                <a:off x="3851920" y="2140379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0" name="Rechthoek 89"/>
              <p:cNvSpPr/>
              <p:nvPr/>
            </p:nvSpPr>
            <p:spPr>
              <a:xfrm>
                <a:off x="3851920" y="1991717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76" name="Groep 75"/>
            <p:cNvGrpSpPr/>
            <p:nvPr/>
          </p:nvGrpSpPr>
          <p:grpSpPr>
            <a:xfrm>
              <a:off x="107504" y="2699628"/>
              <a:ext cx="300037" cy="369332"/>
              <a:chOff x="3434681" y="4367626"/>
              <a:chExt cx="300037" cy="369332"/>
            </a:xfrm>
          </p:grpSpPr>
          <p:sp>
            <p:nvSpPr>
              <p:cNvPr id="83" name="Tekstvak 82"/>
              <p:cNvSpPr txBox="1"/>
              <p:nvPr/>
            </p:nvSpPr>
            <p:spPr>
              <a:xfrm>
                <a:off x="3434681" y="436762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84" name="Rechthoek 83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grpSp>
        <p:nvGrpSpPr>
          <p:cNvPr id="97" name="Groep 96"/>
          <p:cNvGrpSpPr/>
          <p:nvPr/>
        </p:nvGrpSpPr>
        <p:grpSpPr>
          <a:xfrm>
            <a:off x="720697" y="4211796"/>
            <a:ext cx="911025" cy="1017404"/>
            <a:chOff x="720697" y="4211796"/>
            <a:chExt cx="911025" cy="1017404"/>
          </a:xfrm>
        </p:grpSpPr>
        <p:grpSp>
          <p:nvGrpSpPr>
            <p:cNvPr id="70" name="Groep 69"/>
            <p:cNvGrpSpPr/>
            <p:nvPr/>
          </p:nvGrpSpPr>
          <p:grpSpPr>
            <a:xfrm>
              <a:off x="1043608" y="4211796"/>
              <a:ext cx="288032" cy="297324"/>
              <a:chOff x="3851920" y="1991717"/>
              <a:chExt cx="288032" cy="297324"/>
            </a:xfrm>
          </p:grpSpPr>
          <p:cxnSp>
            <p:nvCxnSpPr>
              <p:cNvPr id="87" name="Rechte verbindingslijn met pijl 86"/>
              <p:cNvCxnSpPr>
                <a:stCxn id="88" idx="1"/>
                <a:endCxn id="88" idx="3"/>
              </p:cNvCxnSpPr>
              <p:nvPr/>
            </p:nvCxnSpPr>
            <p:spPr>
              <a:xfrm>
                <a:off x="3851920" y="2140379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Rechthoek 87"/>
              <p:cNvSpPr/>
              <p:nvPr/>
            </p:nvSpPr>
            <p:spPr>
              <a:xfrm>
                <a:off x="3851920" y="1991717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cxnSp>
          <p:nvCxnSpPr>
            <p:cNvPr id="71" name="Rechte verbindingslijn 70"/>
            <p:cNvCxnSpPr>
              <a:stCxn id="88" idx="2"/>
              <a:endCxn id="80" idx="0"/>
            </p:cNvCxnSpPr>
            <p:nvPr/>
          </p:nvCxnSpPr>
          <p:spPr>
            <a:xfrm flipH="1">
              <a:off x="864713" y="4509120"/>
              <a:ext cx="322911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>
              <a:stCxn id="88" idx="2"/>
              <a:endCxn id="82" idx="0"/>
            </p:cNvCxnSpPr>
            <p:nvPr/>
          </p:nvCxnSpPr>
          <p:spPr>
            <a:xfrm>
              <a:off x="1187624" y="4509120"/>
              <a:ext cx="288032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7" name="Groep 76"/>
            <p:cNvGrpSpPr/>
            <p:nvPr/>
          </p:nvGrpSpPr>
          <p:grpSpPr>
            <a:xfrm>
              <a:off x="1331640" y="4859868"/>
              <a:ext cx="300082" cy="369332"/>
              <a:chOff x="3446686" y="4367626"/>
              <a:chExt cx="300082" cy="369332"/>
            </a:xfrm>
          </p:grpSpPr>
          <p:sp>
            <p:nvSpPr>
              <p:cNvPr id="81" name="Tekstvak 80"/>
              <p:cNvSpPr txBox="1"/>
              <p:nvPr/>
            </p:nvSpPr>
            <p:spPr>
              <a:xfrm>
                <a:off x="3446686" y="436762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</a:t>
                </a:r>
              </a:p>
            </p:txBody>
          </p:sp>
          <p:sp>
            <p:nvSpPr>
              <p:cNvPr id="82" name="Rechthoek 81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78" name="Groep 77"/>
            <p:cNvGrpSpPr/>
            <p:nvPr/>
          </p:nvGrpSpPr>
          <p:grpSpPr>
            <a:xfrm>
              <a:off x="720697" y="4859868"/>
              <a:ext cx="322911" cy="369332"/>
              <a:chOff x="3446686" y="4367626"/>
              <a:chExt cx="322911" cy="369332"/>
            </a:xfrm>
          </p:grpSpPr>
          <p:sp>
            <p:nvSpPr>
              <p:cNvPr id="79" name="Tekstvak 78"/>
              <p:cNvSpPr txBox="1"/>
              <p:nvPr/>
            </p:nvSpPr>
            <p:spPr>
              <a:xfrm>
                <a:off x="3463103" y="436762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</a:t>
                </a:r>
              </a:p>
            </p:txBody>
          </p:sp>
          <p:sp>
            <p:nvSpPr>
              <p:cNvPr id="80" name="Rechthoek 79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96" name="Tekstvak 95"/>
          <p:cNvSpPr txBox="1"/>
          <p:nvPr/>
        </p:nvSpPr>
        <p:spPr>
          <a:xfrm>
            <a:off x="915708" y="3513202"/>
            <a:ext cx="1424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{&lt;</a:t>
            </a:r>
            <a:r>
              <a:rPr lang="en-GB" sz="2000" dirty="0" err="1" smtClean="0"/>
              <a:t>d,e</a:t>
            </a:r>
            <a:r>
              <a:rPr lang="en-GB" sz="2000" dirty="0" smtClean="0"/>
              <a:t>&gt;,</a:t>
            </a:r>
          </a:p>
          <a:p>
            <a:r>
              <a:rPr lang="en-GB" sz="2000" dirty="0" smtClean="0"/>
              <a:t> &lt;</a:t>
            </a:r>
            <a:r>
              <a:rPr lang="en-GB" sz="2000" dirty="0" err="1" smtClean="0"/>
              <a:t>d,e,f,d,e</a:t>
            </a:r>
            <a:r>
              <a:rPr lang="en-GB" sz="2000" dirty="0" smtClean="0"/>
              <a:t>&gt;}</a:t>
            </a:r>
            <a:endParaRPr lang="en-GB" sz="2000" dirty="0"/>
          </a:p>
        </p:txBody>
      </p:sp>
      <p:sp>
        <p:nvSpPr>
          <p:cNvPr id="100" name="Tekstvak 99"/>
          <p:cNvSpPr txBox="1"/>
          <p:nvPr/>
        </p:nvSpPr>
        <p:spPr>
          <a:xfrm>
            <a:off x="1443734" y="4109010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{&lt;f&gt;}</a:t>
            </a:r>
            <a:endParaRPr lang="en-GB" sz="2000" dirty="0"/>
          </a:p>
        </p:txBody>
      </p:sp>
      <p:sp>
        <p:nvSpPr>
          <p:cNvPr id="101" name="Tekstvak 100"/>
          <p:cNvSpPr txBox="1"/>
          <p:nvPr/>
        </p:nvSpPr>
        <p:spPr>
          <a:xfrm>
            <a:off x="683568" y="4109010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{&lt;</a:t>
            </a:r>
            <a:r>
              <a:rPr lang="en-GB" sz="2000" dirty="0" err="1" smtClean="0"/>
              <a:t>d,e</a:t>
            </a:r>
            <a:r>
              <a:rPr lang="en-GB" sz="2000" dirty="0" smtClean="0"/>
              <a:t>&gt;}</a:t>
            </a:r>
            <a:endParaRPr lang="en-GB" sz="2000" dirty="0"/>
          </a:p>
        </p:txBody>
      </p:sp>
      <p:sp>
        <p:nvSpPr>
          <p:cNvPr id="102" name="Tekstvak 101"/>
          <p:cNvSpPr txBox="1"/>
          <p:nvPr/>
        </p:nvSpPr>
        <p:spPr>
          <a:xfrm>
            <a:off x="6750724" y="3708321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d,e</a:t>
            </a:r>
            <a:endParaRPr lang="en-GB" sz="3200" dirty="0"/>
          </a:p>
        </p:txBody>
      </p:sp>
      <p:sp>
        <p:nvSpPr>
          <p:cNvPr id="103" name="Tekstvak 102"/>
          <p:cNvSpPr txBox="1"/>
          <p:nvPr/>
        </p:nvSpPr>
        <p:spPr>
          <a:xfrm>
            <a:off x="7627655" y="3708321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d,e</a:t>
            </a:r>
            <a:endParaRPr lang="en-GB" sz="3200" dirty="0"/>
          </a:p>
        </p:txBody>
      </p:sp>
      <p:grpSp>
        <p:nvGrpSpPr>
          <p:cNvPr id="136" name="Groep 135"/>
          <p:cNvGrpSpPr/>
          <p:nvPr/>
        </p:nvGrpSpPr>
        <p:grpSpPr>
          <a:xfrm>
            <a:off x="5166177" y="1942706"/>
            <a:ext cx="3461006" cy="1048042"/>
            <a:chOff x="5166177" y="1942706"/>
            <a:chExt cx="3461006" cy="1048042"/>
          </a:xfrm>
        </p:grpSpPr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4660" y="1942706"/>
              <a:ext cx="1846262" cy="1048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kstvak 104"/>
            <p:cNvSpPr txBox="1"/>
            <p:nvPr/>
          </p:nvSpPr>
          <p:spPr>
            <a:xfrm>
              <a:off x="8057796" y="2276518"/>
              <a:ext cx="5693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 smtClean="0"/>
                <a:t>{f}</a:t>
              </a:r>
              <a:endParaRPr lang="nl-NL" sz="3200" dirty="0"/>
            </a:p>
          </p:txBody>
        </p:sp>
        <p:sp>
          <p:nvSpPr>
            <p:cNvPr id="106" name="Tekstvak 105"/>
            <p:cNvSpPr txBox="1"/>
            <p:nvPr/>
          </p:nvSpPr>
          <p:spPr>
            <a:xfrm>
              <a:off x="5166177" y="2276872"/>
              <a:ext cx="966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 smtClean="0"/>
                <a:t>{</a:t>
              </a:r>
              <a:r>
                <a:rPr lang="nl-NL" sz="3200" dirty="0" err="1" smtClean="0"/>
                <a:t>d,e</a:t>
              </a:r>
              <a:r>
                <a:rPr lang="nl-NL" sz="3200" dirty="0" smtClean="0"/>
                <a:t>}</a:t>
              </a:r>
              <a:endParaRPr lang="nl-NL" sz="3200" dirty="0"/>
            </a:p>
          </p:txBody>
        </p:sp>
      </p:grpSp>
      <p:cxnSp>
        <p:nvCxnSpPr>
          <p:cNvPr id="107" name="Rechte verbindingslijn 106"/>
          <p:cNvCxnSpPr/>
          <p:nvPr/>
        </p:nvCxnSpPr>
        <p:spPr>
          <a:xfrm>
            <a:off x="7398796" y="378904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>
            <a:off x="7686828" y="378904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>
            <a:off x="7088333" y="1844824"/>
            <a:ext cx="1" cy="1224136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0" name="Tekstvak 109"/>
          <p:cNvSpPr txBox="1"/>
          <p:nvPr/>
        </p:nvSpPr>
        <p:spPr>
          <a:xfrm>
            <a:off x="6734710" y="3204265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d,e</a:t>
            </a:r>
            <a:endParaRPr lang="en-GB" sz="3200" dirty="0"/>
          </a:p>
        </p:txBody>
      </p:sp>
      <p:sp>
        <p:nvSpPr>
          <p:cNvPr id="111" name="Tekstvak 110"/>
          <p:cNvSpPr txBox="1"/>
          <p:nvPr/>
        </p:nvSpPr>
        <p:spPr>
          <a:xfrm>
            <a:off x="7255554" y="371703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,</a:t>
            </a:r>
            <a:endParaRPr lang="en-GB" sz="3200" dirty="0"/>
          </a:p>
        </p:txBody>
      </p:sp>
      <p:sp>
        <p:nvSpPr>
          <p:cNvPr id="112" name="Tekstvak 111"/>
          <p:cNvSpPr txBox="1"/>
          <p:nvPr/>
        </p:nvSpPr>
        <p:spPr>
          <a:xfrm>
            <a:off x="7543586" y="3725743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,</a:t>
            </a:r>
            <a:endParaRPr lang="en-GB" sz="3200" dirty="0"/>
          </a:p>
        </p:txBody>
      </p:sp>
      <p:sp>
        <p:nvSpPr>
          <p:cNvPr id="113" name="Tekstvak 112"/>
          <p:cNvSpPr txBox="1"/>
          <p:nvPr/>
        </p:nvSpPr>
        <p:spPr>
          <a:xfrm>
            <a:off x="7398796" y="3717032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f</a:t>
            </a:r>
            <a:endParaRPr lang="en-GB" sz="3200" dirty="0"/>
          </a:p>
        </p:txBody>
      </p:sp>
      <p:sp>
        <p:nvSpPr>
          <p:cNvPr id="114" name="Tekstvak 113"/>
          <p:cNvSpPr txBox="1"/>
          <p:nvPr/>
        </p:nvSpPr>
        <p:spPr>
          <a:xfrm>
            <a:off x="6375047" y="3212976"/>
            <a:ext cx="519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/>
              <a:t>{&lt;</a:t>
            </a:r>
          </a:p>
        </p:txBody>
      </p:sp>
      <p:sp>
        <p:nvSpPr>
          <p:cNvPr id="115" name="Tekstvak 114"/>
          <p:cNvSpPr txBox="1"/>
          <p:nvPr/>
        </p:nvSpPr>
        <p:spPr>
          <a:xfrm>
            <a:off x="7266393" y="3215878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&gt;,</a:t>
            </a:r>
          </a:p>
        </p:txBody>
      </p:sp>
      <p:sp>
        <p:nvSpPr>
          <p:cNvPr id="116" name="Tekstvak 115"/>
          <p:cNvSpPr txBox="1"/>
          <p:nvPr/>
        </p:nvSpPr>
        <p:spPr>
          <a:xfrm>
            <a:off x="8202497" y="3717032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/>
              <a:t>&gt;}</a:t>
            </a:r>
            <a:endParaRPr lang="en-GB" sz="3200" dirty="0" smtClean="0"/>
          </a:p>
        </p:txBody>
      </p:sp>
      <p:sp>
        <p:nvSpPr>
          <p:cNvPr id="117" name="Tekstvak 116"/>
          <p:cNvSpPr txBox="1"/>
          <p:nvPr/>
        </p:nvSpPr>
        <p:spPr>
          <a:xfrm>
            <a:off x="6504890" y="371703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smtClean="0"/>
              <a:t>&lt;</a:t>
            </a:r>
            <a:endParaRPr lang="en-GB" sz="3200" dirty="0" smtClean="0"/>
          </a:p>
        </p:txBody>
      </p:sp>
      <p:sp>
        <p:nvSpPr>
          <p:cNvPr id="118" name="Tekstvak 117"/>
          <p:cNvSpPr txBox="1"/>
          <p:nvPr/>
        </p:nvSpPr>
        <p:spPr>
          <a:xfrm>
            <a:off x="5438942" y="3227492"/>
            <a:ext cx="519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/>
              <a:t>{&lt;</a:t>
            </a:r>
          </a:p>
          <a:p>
            <a:pPr algn="r"/>
            <a:r>
              <a:rPr lang="en-GB" sz="3200" dirty="0" smtClean="0"/>
              <a:t>&lt;</a:t>
            </a:r>
          </a:p>
          <a:p>
            <a:pPr algn="r"/>
            <a:r>
              <a:rPr lang="en-GB" sz="3200" dirty="0"/>
              <a:t>&lt;</a:t>
            </a:r>
          </a:p>
        </p:txBody>
      </p:sp>
      <p:sp>
        <p:nvSpPr>
          <p:cNvPr id="119" name="Tekstvak 118"/>
          <p:cNvSpPr txBox="1"/>
          <p:nvPr/>
        </p:nvSpPr>
        <p:spPr>
          <a:xfrm>
            <a:off x="6375046" y="3212976"/>
            <a:ext cx="519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&gt;,</a:t>
            </a:r>
          </a:p>
          <a:p>
            <a:r>
              <a:rPr lang="en-GB" sz="3200" dirty="0" smtClean="0"/>
              <a:t>&gt;,</a:t>
            </a:r>
          </a:p>
          <a:p>
            <a:r>
              <a:rPr lang="en-GB" sz="3200" dirty="0" smtClean="0"/>
              <a:t>&gt;}</a:t>
            </a:r>
            <a:endParaRPr lang="en-GB" sz="3200" dirty="0"/>
          </a:p>
        </p:txBody>
      </p:sp>
      <p:sp>
        <p:nvSpPr>
          <p:cNvPr id="120" name="Tekstvak 119"/>
          <p:cNvSpPr txBox="1"/>
          <p:nvPr/>
        </p:nvSpPr>
        <p:spPr>
          <a:xfrm>
            <a:off x="7614820" y="3708321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{&lt;   &gt;}</a:t>
            </a:r>
            <a:endParaRPr lang="en-GB" sz="3200" dirty="0"/>
          </a:p>
        </p:txBody>
      </p:sp>
      <p:grpSp>
        <p:nvGrpSpPr>
          <p:cNvPr id="121" name="Groep 120"/>
          <p:cNvGrpSpPr/>
          <p:nvPr/>
        </p:nvGrpSpPr>
        <p:grpSpPr>
          <a:xfrm>
            <a:off x="2744554" y="4293096"/>
            <a:ext cx="2104809" cy="1161420"/>
            <a:chOff x="6079641" y="3136240"/>
            <a:chExt cx="2104809" cy="1161420"/>
          </a:xfrm>
        </p:grpSpPr>
        <p:sp>
          <p:nvSpPr>
            <p:cNvPr id="122" name="Tekstvak 121"/>
            <p:cNvSpPr txBox="1"/>
            <p:nvPr/>
          </p:nvSpPr>
          <p:spPr>
            <a:xfrm>
              <a:off x="6444208" y="31362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d</a:t>
              </a:r>
              <a:endParaRPr lang="nl-NL" dirty="0"/>
            </a:p>
          </p:txBody>
        </p:sp>
        <p:sp>
          <p:nvSpPr>
            <p:cNvPr id="123" name="Tekstvak 122"/>
            <p:cNvSpPr txBox="1"/>
            <p:nvPr/>
          </p:nvSpPr>
          <p:spPr>
            <a:xfrm>
              <a:off x="7596336" y="31362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e</a:t>
              </a:r>
              <a:endParaRPr lang="nl-NL" dirty="0"/>
            </a:p>
          </p:txBody>
        </p:sp>
        <p:cxnSp>
          <p:nvCxnSpPr>
            <p:cNvPr id="124" name="Rechte verbindingslijn met pijl 123"/>
            <p:cNvCxnSpPr>
              <a:endCxn id="122" idx="1"/>
            </p:cNvCxnSpPr>
            <p:nvPr/>
          </p:nvCxnSpPr>
          <p:spPr>
            <a:xfrm>
              <a:off x="6079641" y="3320906"/>
              <a:ext cx="364567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Rechte verbindingslijn met pijl 124"/>
            <p:cNvCxnSpPr>
              <a:stCxn id="122" idx="3"/>
              <a:endCxn id="123" idx="1"/>
            </p:cNvCxnSpPr>
            <p:nvPr/>
          </p:nvCxnSpPr>
          <p:spPr>
            <a:xfrm>
              <a:off x="6732240" y="3320906"/>
              <a:ext cx="864096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6" name="Groep 125"/>
            <p:cNvGrpSpPr/>
            <p:nvPr/>
          </p:nvGrpSpPr>
          <p:grpSpPr>
            <a:xfrm>
              <a:off x="6588224" y="3505572"/>
              <a:ext cx="1158153" cy="792088"/>
              <a:chOff x="6588224" y="3505572"/>
              <a:chExt cx="1158153" cy="792088"/>
            </a:xfrm>
          </p:grpSpPr>
          <p:sp>
            <p:nvSpPr>
              <p:cNvPr id="128" name="Tekstvak 127"/>
              <p:cNvSpPr txBox="1"/>
              <p:nvPr/>
            </p:nvSpPr>
            <p:spPr>
              <a:xfrm>
                <a:off x="7053106" y="392832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f</a:t>
                </a:r>
                <a:endParaRPr lang="nl-NL" dirty="0"/>
              </a:p>
            </p:txBody>
          </p:sp>
          <p:cxnSp>
            <p:nvCxnSpPr>
              <p:cNvPr id="129" name="Gebogen verbindingslijn 128"/>
              <p:cNvCxnSpPr>
                <a:stCxn id="123" idx="2"/>
                <a:endCxn id="128" idx="3"/>
              </p:cNvCxnSpPr>
              <p:nvPr/>
            </p:nvCxnSpPr>
            <p:spPr>
              <a:xfrm rot="5400000">
                <a:off x="7223630" y="3590247"/>
                <a:ext cx="607422" cy="438073"/>
              </a:xfrm>
              <a:prstGeom prst="bentConnector2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Gebogen verbindingslijn 129"/>
              <p:cNvCxnSpPr>
                <a:stCxn id="128" idx="1"/>
                <a:endCxn id="122" idx="2"/>
              </p:cNvCxnSpPr>
              <p:nvPr/>
            </p:nvCxnSpPr>
            <p:spPr>
              <a:xfrm rot="10800000">
                <a:off x="6588224" y="3505572"/>
                <a:ext cx="464882" cy="607422"/>
              </a:xfrm>
              <a:prstGeom prst="bentConnector2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Rechte verbindingslijn met pijl 126"/>
            <p:cNvCxnSpPr>
              <a:stCxn id="123" idx="3"/>
            </p:cNvCxnSpPr>
            <p:nvPr/>
          </p:nvCxnSpPr>
          <p:spPr>
            <a:xfrm>
              <a:off x="7896418" y="3320906"/>
              <a:ext cx="288032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Rechte verbindingslijn 130"/>
          <p:cNvCxnSpPr/>
          <p:nvPr/>
        </p:nvCxnSpPr>
        <p:spPr>
          <a:xfrm>
            <a:off x="2411760" y="4878452"/>
            <a:ext cx="288032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7" name="Tijdelijke aanduiding voor voettekst 1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138" name="Tijdelijke aanduiding voor dianummer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  <p:sp>
        <p:nvSpPr>
          <p:cNvPr id="139" name="Tekstvak 138"/>
          <p:cNvSpPr txBox="1"/>
          <p:nvPr/>
        </p:nvSpPr>
        <p:spPr>
          <a:xfrm>
            <a:off x="5311797" y="4900518"/>
            <a:ext cx="3724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Loop</a:t>
            </a:r>
            <a:r>
              <a:rPr lang="en-GB" sz="2800" dirty="0" smtClean="0"/>
              <a:t>: identify body and loopback parts</a:t>
            </a:r>
          </a:p>
          <a:p>
            <a:r>
              <a:rPr lang="en-GB" sz="2800" dirty="0"/>
              <a:t>(assumption: start/end activities disjoint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99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09983 2.59259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10156 2.96296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0.03703 C 1.66667E-6 0.0537 -0.05452 0.0743 -0.09879 0.0743 L -0.19757 0.0743 " pathEditMode="relative" rAng="0" ptsTypes="FfFF">
                                      <p:cBhvr>
                                        <p:cTn id="9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370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06909 2.96296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96" grpId="0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9" grpId="0"/>
      <p:bldP spid="120" grpId="0"/>
      <p:bldP spid="1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vaal 202"/>
          <p:cNvSpPr/>
          <p:nvPr/>
        </p:nvSpPr>
        <p:spPr>
          <a:xfrm>
            <a:off x="35496" y="3452001"/>
            <a:ext cx="1008112" cy="872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last recursion</a:t>
            </a:r>
            <a:endParaRPr lang="en-GB" dirty="0"/>
          </a:p>
        </p:txBody>
      </p:sp>
      <p:grpSp>
        <p:nvGrpSpPr>
          <p:cNvPr id="199" name="Groep 198"/>
          <p:cNvGrpSpPr/>
          <p:nvPr/>
        </p:nvGrpSpPr>
        <p:grpSpPr>
          <a:xfrm>
            <a:off x="288649" y="3491716"/>
            <a:ext cx="528100" cy="684076"/>
            <a:chOff x="288649" y="3491716"/>
            <a:chExt cx="528100" cy="684076"/>
          </a:xfrm>
        </p:grpSpPr>
        <p:cxnSp>
          <p:nvCxnSpPr>
            <p:cNvPr id="145" name="Rechte verbindingslijn 144"/>
            <p:cNvCxnSpPr>
              <a:stCxn id="174" idx="2"/>
              <a:endCxn id="167" idx="0"/>
            </p:cNvCxnSpPr>
            <p:nvPr/>
          </p:nvCxnSpPr>
          <p:spPr>
            <a:xfrm flipH="1">
              <a:off x="288649" y="3789040"/>
              <a:ext cx="250903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Rechte verbindingslijn 145"/>
            <p:cNvCxnSpPr>
              <a:stCxn id="174" idx="2"/>
              <a:endCxn id="169" idx="0"/>
            </p:cNvCxnSpPr>
            <p:nvPr/>
          </p:nvCxnSpPr>
          <p:spPr>
            <a:xfrm>
              <a:off x="539552" y="3789040"/>
              <a:ext cx="277197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8" name="Groep 147"/>
            <p:cNvGrpSpPr/>
            <p:nvPr/>
          </p:nvGrpSpPr>
          <p:grpSpPr>
            <a:xfrm>
              <a:off x="395536" y="3491716"/>
              <a:ext cx="288032" cy="297324"/>
              <a:chOff x="4139952" y="3923764"/>
              <a:chExt cx="288032" cy="297324"/>
            </a:xfrm>
          </p:grpSpPr>
          <p:sp>
            <p:nvSpPr>
              <p:cNvPr id="174" name="Rechthoek 173"/>
              <p:cNvSpPr/>
              <p:nvPr/>
            </p:nvSpPr>
            <p:spPr>
              <a:xfrm>
                <a:off x="4139952" y="3923764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  <p:cxnSp>
            <p:nvCxnSpPr>
              <p:cNvPr id="175" name="Rechte verbindingslijn 174"/>
              <p:cNvCxnSpPr/>
              <p:nvPr/>
            </p:nvCxnSpPr>
            <p:spPr>
              <a:xfrm flipH="1">
                <a:off x="4212956" y="3988097"/>
                <a:ext cx="69201" cy="134271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Rechte verbindingslijn 175"/>
              <p:cNvCxnSpPr/>
              <p:nvPr/>
            </p:nvCxnSpPr>
            <p:spPr>
              <a:xfrm>
                <a:off x="4283968" y="3988097"/>
                <a:ext cx="72008" cy="134271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ep 154"/>
          <p:cNvGrpSpPr/>
          <p:nvPr/>
        </p:nvGrpSpPr>
        <p:grpSpPr>
          <a:xfrm>
            <a:off x="672733" y="4139788"/>
            <a:ext cx="298867" cy="369332"/>
            <a:chOff x="3446686" y="4367626"/>
            <a:chExt cx="298867" cy="369332"/>
          </a:xfrm>
        </p:grpSpPr>
        <p:sp>
          <p:nvSpPr>
            <p:cNvPr id="168" name="Tekstvak 167"/>
            <p:cNvSpPr txBox="1"/>
            <p:nvPr/>
          </p:nvSpPr>
          <p:spPr>
            <a:xfrm>
              <a:off x="3463103" y="436762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169" name="Rechthoek 168"/>
            <p:cNvSpPr/>
            <p:nvPr/>
          </p:nvSpPr>
          <p:spPr>
            <a:xfrm>
              <a:off x="3446686" y="4403630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156" name="Groep 155"/>
          <p:cNvGrpSpPr/>
          <p:nvPr/>
        </p:nvGrpSpPr>
        <p:grpSpPr>
          <a:xfrm>
            <a:off x="144633" y="4139788"/>
            <a:ext cx="322911" cy="369332"/>
            <a:chOff x="3446686" y="4367626"/>
            <a:chExt cx="322911" cy="369332"/>
          </a:xfrm>
        </p:grpSpPr>
        <p:sp>
          <p:nvSpPr>
            <p:cNvPr id="166" name="Tekstvak 165"/>
            <p:cNvSpPr txBox="1"/>
            <p:nvPr/>
          </p:nvSpPr>
          <p:spPr>
            <a:xfrm>
              <a:off x="3463103" y="43676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167" name="Rechthoek 166"/>
            <p:cNvSpPr/>
            <p:nvPr/>
          </p:nvSpPr>
          <p:spPr>
            <a:xfrm>
              <a:off x="3446686" y="4403630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198" name="Groep 197"/>
          <p:cNvGrpSpPr/>
          <p:nvPr/>
        </p:nvGrpSpPr>
        <p:grpSpPr>
          <a:xfrm>
            <a:off x="107504" y="2060848"/>
            <a:ext cx="1800200" cy="3168352"/>
            <a:chOff x="107504" y="2060848"/>
            <a:chExt cx="1800200" cy="3168352"/>
          </a:xfrm>
        </p:grpSpPr>
        <p:grpSp>
          <p:nvGrpSpPr>
            <p:cNvPr id="139" name="Groep 138"/>
            <p:cNvGrpSpPr/>
            <p:nvPr/>
          </p:nvGrpSpPr>
          <p:grpSpPr>
            <a:xfrm>
              <a:off x="1331640" y="3491716"/>
              <a:ext cx="288032" cy="297324"/>
              <a:chOff x="4932040" y="3861048"/>
              <a:chExt cx="288032" cy="297324"/>
            </a:xfrm>
          </p:grpSpPr>
          <p:sp>
            <p:nvSpPr>
              <p:cNvPr id="179" name="Boog 178"/>
              <p:cNvSpPr/>
              <p:nvPr/>
            </p:nvSpPr>
            <p:spPr>
              <a:xfrm>
                <a:off x="4986046" y="3917924"/>
                <a:ext cx="180020" cy="189312"/>
              </a:xfrm>
              <a:prstGeom prst="arc">
                <a:avLst>
                  <a:gd name="adj1" fmla="val 993537"/>
                  <a:gd name="adj2" fmla="val 20460571"/>
                </a:avLst>
              </a:prstGeom>
              <a:ln w="19050">
                <a:headEnd type="stealth" w="med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sp>
            <p:nvSpPr>
              <p:cNvPr id="180" name="Rechthoek 179"/>
              <p:cNvSpPr/>
              <p:nvPr/>
            </p:nvSpPr>
            <p:spPr>
              <a:xfrm>
                <a:off x="4932040" y="3861048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cxnSp>
          <p:nvCxnSpPr>
            <p:cNvPr id="140" name="Rechte verbindingslijn 139"/>
            <p:cNvCxnSpPr>
              <a:stCxn id="178" idx="2"/>
              <a:endCxn id="165" idx="0"/>
            </p:cNvCxnSpPr>
            <p:nvPr/>
          </p:nvCxnSpPr>
          <p:spPr>
            <a:xfrm flipH="1">
              <a:off x="263525" y="2358172"/>
              <a:ext cx="420043" cy="3774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Rechte verbindingslijn 140"/>
            <p:cNvCxnSpPr>
              <a:stCxn id="178" idx="2"/>
              <a:endCxn id="142" idx="0"/>
            </p:cNvCxnSpPr>
            <p:nvPr/>
          </p:nvCxnSpPr>
          <p:spPr>
            <a:xfrm>
              <a:off x="683568" y="2358172"/>
              <a:ext cx="361256" cy="3507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Tekstvak 141"/>
            <p:cNvSpPr txBox="1"/>
            <p:nvPr/>
          </p:nvSpPr>
          <p:spPr>
            <a:xfrm>
              <a:off x="899592" y="270892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x</a:t>
              </a:r>
            </a:p>
          </p:txBody>
        </p:sp>
        <p:cxnSp>
          <p:nvCxnSpPr>
            <p:cNvPr id="143" name="Rechte verbindingslijn 142"/>
            <p:cNvCxnSpPr>
              <a:stCxn id="142" idx="2"/>
              <a:endCxn id="174" idx="0"/>
            </p:cNvCxnSpPr>
            <p:nvPr/>
          </p:nvCxnSpPr>
          <p:spPr>
            <a:xfrm flipH="1">
              <a:off x="539552" y="3078252"/>
              <a:ext cx="505272" cy="413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>
              <a:stCxn id="142" idx="2"/>
              <a:endCxn id="180" idx="0"/>
            </p:cNvCxnSpPr>
            <p:nvPr/>
          </p:nvCxnSpPr>
          <p:spPr>
            <a:xfrm>
              <a:off x="1044824" y="3078252"/>
              <a:ext cx="430832" cy="413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7" name="Groep 146"/>
            <p:cNvGrpSpPr/>
            <p:nvPr/>
          </p:nvGrpSpPr>
          <p:grpSpPr>
            <a:xfrm>
              <a:off x="539552" y="2060848"/>
              <a:ext cx="288032" cy="297324"/>
              <a:chOff x="3851920" y="1991717"/>
              <a:chExt cx="288032" cy="297324"/>
            </a:xfrm>
          </p:grpSpPr>
          <p:cxnSp>
            <p:nvCxnSpPr>
              <p:cNvPr id="177" name="Rechte verbindingslijn met pijl 176"/>
              <p:cNvCxnSpPr>
                <a:stCxn id="178" idx="1"/>
                <a:endCxn id="178" idx="3"/>
              </p:cNvCxnSpPr>
              <p:nvPr/>
            </p:nvCxnSpPr>
            <p:spPr>
              <a:xfrm>
                <a:off x="3851920" y="2140379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8" name="Rechthoek 177"/>
              <p:cNvSpPr/>
              <p:nvPr/>
            </p:nvSpPr>
            <p:spPr>
              <a:xfrm>
                <a:off x="3851920" y="1991717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49" name="Groep 148"/>
            <p:cNvGrpSpPr/>
            <p:nvPr/>
          </p:nvGrpSpPr>
          <p:grpSpPr>
            <a:xfrm>
              <a:off x="1043608" y="4211796"/>
              <a:ext cx="288032" cy="297324"/>
              <a:chOff x="3851920" y="1991717"/>
              <a:chExt cx="288032" cy="297324"/>
            </a:xfrm>
          </p:grpSpPr>
          <p:cxnSp>
            <p:nvCxnSpPr>
              <p:cNvPr id="172" name="Rechte verbindingslijn met pijl 171"/>
              <p:cNvCxnSpPr>
                <a:stCxn id="173" idx="1"/>
                <a:endCxn id="173" idx="3"/>
              </p:cNvCxnSpPr>
              <p:nvPr/>
            </p:nvCxnSpPr>
            <p:spPr>
              <a:xfrm>
                <a:off x="3851920" y="2140379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Rechthoek 172"/>
              <p:cNvSpPr/>
              <p:nvPr/>
            </p:nvSpPr>
            <p:spPr>
              <a:xfrm>
                <a:off x="3851920" y="1991717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cxnSp>
          <p:nvCxnSpPr>
            <p:cNvPr id="150" name="Rechte verbindingslijn 149"/>
            <p:cNvCxnSpPr>
              <a:stCxn id="173" idx="2"/>
              <a:endCxn id="161" idx="0"/>
            </p:cNvCxnSpPr>
            <p:nvPr/>
          </p:nvCxnSpPr>
          <p:spPr>
            <a:xfrm flipH="1">
              <a:off x="864713" y="4509120"/>
              <a:ext cx="322911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Rechte verbindingslijn 150"/>
            <p:cNvCxnSpPr>
              <a:stCxn id="173" idx="2"/>
              <a:endCxn id="163" idx="0"/>
            </p:cNvCxnSpPr>
            <p:nvPr/>
          </p:nvCxnSpPr>
          <p:spPr>
            <a:xfrm>
              <a:off x="1187624" y="4509120"/>
              <a:ext cx="288032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Rechte verbindingslijn 151"/>
            <p:cNvCxnSpPr>
              <a:stCxn id="180" idx="2"/>
              <a:endCxn id="173" idx="0"/>
            </p:cNvCxnSpPr>
            <p:nvPr/>
          </p:nvCxnSpPr>
          <p:spPr>
            <a:xfrm flipH="1">
              <a:off x="1187624" y="3789040"/>
              <a:ext cx="288032" cy="422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Rechte verbindingslijn 152"/>
            <p:cNvCxnSpPr>
              <a:stCxn id="180" idx="2"/>
              <a:endCxn id="171" idx="0"/>
            </p:cNvCxnSpPr>
            <p:nvPr/>
          </p:nvCxnSpPr>
          <p:spPr>
            <a:xfrm>
              <a:off x="1475656" y="3789040"/>
              <a:ext cx="288032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4" name="Groep 153"/>
            <p:cNvGrpSpPr/>
            <p:nvPr/>
          </p:nvGrpSpPr>
          <p:grpSpPr>
            <a:xfrm>
              <a:off x="1619672" y="4139788"/>
              <a:ext cx="288032" cy="369332"/>
              <a:chOff x="3446686" y="4367626"/>
              <a:chExt cx="288032" cy="369332"/>
            </a:xfrm>
          </p:grpSpPr>
          <p:sp>
            <p:nvSpPr>
              <p:cNvPr id="170" name="Tekstvak 169"/>
              <p:cNvSpPr txBox="1"/>
              <p:nvPr/>
            </p:nvSpPr>
            <p:spPr>
              <a:xfrm>
                <a:off x="3463103" y="4367626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</a:t>
                </a:r>
                <a:endParaRPr lang="en-GB" dirty="0"/>
              </a:p>
            </p:txBody>
          </p:sp>
          <p:sp>
            <p:nvSpPr>
              <p:cNvPr id="171" name="Rechthoek 170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57" name="Groep 156"/>
            <p:cNvGrpSpPr/>
            <p:nvPr/>
          </p:nvGrpSpPr>
          <p:grpSpPr>
            <a:xfrm>
              <a:off x="107504" y="2699628"/>
              <a:ext cx="300037" cy="369332"/>
              <a:chOff x="3434681" y="4367626"/>
              <a:chExt cx="300037" cy="369332"/>
            </a:xfrm>
          </p:grpSpPr>
          <p:sp>
            <p:nvSpPr>
              <p:cNvPr id="164" name="Tekstvak 163"/>
              <p:cNvSpPr txBox="1"/>
              <p:nvPr/>
            </p:nvSpPr>
            <p:spPr>
              <a:xfrm>
                <a:off x="3434681" y="436762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165" name="Rechthoek 164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58" name="Groep 157"/>
            <p:cNvGrpSpPr/>
            <p:nvPr/>
          </p:nvGrpSpPr>
          <p:grpSpPr>
            <a:xfrm>
              <a:off x="1331640" y="4859868"/>
              <a:ext cx="300082" cy="369332"/>
              <a:chOff x="3446686" y="4367626"/>
              <a:chExt cx="300082" cy="369332"/>
            </a:xfrm>
          </p:grpSpPr>
          <p:sp>
            <p:nvSpPr>
              <p:cNvPr id="162" name="Tekstvak 161"/>
              <p:cNvSpPr txBox="1"/>
              <p:nvPr/>
            </p:nvSpPr>
            <p:spPr>
              <a:xfrm>
                <a:off x="3446686" y="436762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</a:t>
                </a:r>
              </a:p>
            </p:txBody>
          </p:sp>
          <p:sp>
            <p:nvSpPr>
              <p:cNvPr id="163" name="Rechthoek 162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59" name="Groep 158"/>
            <p:cNvGrpSpPr/>
            <p:nvPr/>
          </p:nvGrpSpPr>
          <p:grpSpPr>
            <a:xfrm>
              <a:off x="720697" y="4859868"/>
              <a:ext cx="322911" cy="369332"/>
              <a:chOff x="3446686" y="4367626"/>
              <a:chExt cx="322911" cy="369332"/>
            </a:xfrm>
          </p:grpSpPr>
          <p:sp>
            <p:nvSpPr>
              <p:cNvPr id="160" name="Tekstvak 159"/>
              <p:cNvSpPr txBox="1"/>
              <p:nvPr/>
            </p:nvSpPr>
            <p:spPr>
              <a:xfrm>
                <a:off x="3463103" y="436762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</a:t>
                </a:r>
              </a:p>
            </p:txBody>
          </p:sp>
          <p:sp>
            <p:nvSpPr>
              <p:cNvPr id="161" name="Rechthoek 160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sp>
        <p:nvSpPr>
          <p:cNvPr id="200" name="Tekstvak 199"/>
          <p:cNvSpPr txBox="1"/>
          <p:nvPr/>
        </p:nvSpPr>
        <p:spPr>
          <a:xfrm>
            <a:off x="56543" y="3523074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{</a:t>
            </a:r>
            <a:r>
              <a:rPr lang="en-GB" sz="2000" dirty="0" smtClean="0"/>
              <a:t>&lt;</a:t>
            </a:r>
            <a:r>
              <a:rPr lang="en-GB" sz="2000" dirty="0" err="1" smtClean="0"/>
              <a:t>b,c</a:t>
            </a:r>
            <a:r>
              <a:rPr lang="en-GB" sz="2000" dirty="0" smtClean="0"/>
              <a:t>&gt;,</a:t>
            </a:r>
          </a:p>
          <a:p>
            <a:pPr algn="r"/>
            <a:r>
              <a:rPr lang="en-GB" sz="2000" dirty="0" smtClean="0"/>
              <a:t>&lt;</a:t>
            </a:r>
            <a:r>
              <a:rPr lang="en-GB" sz="2000" dirty="0" err="1" smtClean="0"/>
              <a:t>c,b</a:t>
            </a:r>
            <a:r>
              <a:rPr lang="en-GB" sz="2000" dirty="0" smtClean="0"/>
              <a:t>&gt;}</a:t>
            </a:r>
            <a:endParaRPr lang="en-GB" sz="2000" dirty="0"/>
          </a:p>
        </p:txBody>
      </p:sp>
      <p:sp>
        <p:nvSpPr>
          <p:cNvPr id="201" name="Tekstvak 200"/>
          <p:cNvSpPr txBox="1"/>
          <p:nvPr/>
        </p:nvSpPr>
        <p:spPr>
          <a:xfrm>
            <a:off x="-85658" y="414908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{&lt;b&gt;}</a:t>
            </a:r>
            <a:endParaRPr lang="en-GB" sz="2000" dirty="0"/>
          </a:p>
        </p:txBody>
      </p:sp>
      <p:sp>
        <p:nvSpPr>
          <p:cNvPr id="202" name="Tekstvak 201"/>
          <p:cNvSpPr txBox="1"/>
          <p:nvPr/>
        </p:nvSpPr>
        <p:spPr>
          <a:xfrm>
            <a:off x="467544" y="414908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{&lt;c&gt;}</a:t>
            </a:r>
            <a:endParaRPr lang="en-GB" sz="2000" dirty="0"/>
          </a:p>
        </p:txBody>
      </p:sp>
      <p:sp>
        <p:nvSpPr>
          <p:cNvPr id="206" name="Tekstvak 205"/>
          <p:cNvSpPr txBox="1"/>
          <p:nvPr/>
        </p:nvSpPr>
        <p:spPr>
          <a:xfrm>
            <a:off x="7297867" y="383266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</a:t>
            </a:r>
            <a:endParaRPr lang="en-GB" sz="3200" dirty="0"/>
          </a:p>
        </p:txBody>
      </p:sp>
      <p:sp>
        <p:nvSpPr>
          <p:cNvPr id="207" name="Tekstvak 206"/>
          <p:cNvSpPr txBox="1"/>
          <p:nvPr/>
        </p:nvSpPr>
        <p:spPr>
          <a:xfrm>
            <a:off x="7175227" y="3343875"/>
            <a:ext cx="287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,</a:t>
            </a:r>
          </a:p>
          <a:p>
            <a:pPr algn="ctr"/>
            <a:r>
              <a:rPr lang="en-GB" sz="3200" dirty="0"/>
              <a:t>,</a:t>
            </a:r>
          </a:p>
        </p:txBody>
      </p:sp>
      <p:sp>
        <p:nvSpPr>
          <p:cNvPr id="208" name="Tekstvak 207"/>
          <p:cNvSpPr txBox="1"/>
          <p:nvPr/>
        </p:nvSpPr>
        <p:spPr>
          <a:xfrm>
            <a:off x="6618819" y="3343875"/>
            <a:ext cx="519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/>
              <a:t>{&lt;</a:t>
            </a:r>
          </a:p>
          <a:p>
            <a:pPr algn="r"/>
            <a:r>
              <a:rPr lang="en-GB" sz="3200" dirty="0"/>
              <a:t>&lt;</a:t>
            </a:r>
          </a:p>
        </p:txBody>
      </p:sp>
      <p:grpSp>
        <p:nvGrpSpPr>
          <p:cNvPr id="230" name="Groep 229"/>
          <p:cNvGrpSpPr/>
          <p:nvPr/>
        </p:nvGrpSpPr>
        <p:grpSpPr>
          <a:xfrm>
            <a:off x="5814045" y="2132856"/>
            <a:ext cx="3078435" cy="1060450"/>
            <a:chOff x="5814045" y="2132856"/>
            <a:chExt cx="3078435" cy="1060450"/>
          </a:xfrm>
        </p:grpSpPr>
        <p:pic>
          <p:nvPicPr>
            <p:cNvPr id="209" name="Picture 2" descr="G:\presentations\PhD club - AIS meeting\processTree-par-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795" y="2132856"/>
              <a:ext cx="1846262" cy="106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" name="Tekstvak 209"/>
            <p:cNvSpPr txBox="1"/>
            <p:nvPr/>
          </p:nvSpPr>
          <p:spPr>
            <a:xfrm>
              <a:off x="5814045" y="2392507"/>
              <a:ext cx="660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 smtClean="0"/>
                <a:t>{b}</a:t>
              </a:r>
              <a:endParaRPr lang="nl-NL" sz="3200" dirty="0"/>
            </a:p>
          </p:txBody>
        </p:sp>
        <p:sp>
          <p:nvSpPr>
            <p:cNvPr id="211" name="Tekstvak 210"/>
            <p:cNvSpPr txBox="1"/>
            <p:nvPr/>
          </p:nvSpPr>
          <p:spPr>
            <a:xfrm>
              <a:off x="8275003" y="2401218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 smtClean="0"/>
                <a:t>{c}</a:t>
              </a:r>
              <a:endParaRPr lang="nl-NL" sz="3200" dirty="0"/>
            </a:p>
          </p:txBody>
        </p:sp>
      </p:grpSp>
      <p:sp>
        <p:nvSpPr>
          <p:cNvPr id="212" name="Tekstvak 211"/>
          <p:cNvSpPr txBox="1"/>
          <p:nvPr/>
        </p:nvSpPr>
        <p:spPr>
          <a:xfrm>
            <a:off x="7539285" y="3337322"/>
            <a:ext cx="519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&gt;,</a:t>
            </a:r>
          </a:p>
          <a:p>
            <a:r>
              <a:rPr lang="en-GB" sz="3200" dirty="0" smtClean="0"/>
              <a:t>&gt;}</a:t>
            </a:r>
            <a:endParaRPr lang="en-GB" sz="3200" dirty="0"/>
          </a:p>
        </p:txBody>
      </p:sp>
      <p:sp>
        <p:nvSpPr>
          <p:cNvPr id="213" name="Tekstvak 212"/>
          <p:cNvSpPr txBox="1"/>
          <p:nvPr/>
        </p:nvSpPr>
        <p:spPr>
          <a:xfrm>
            <a:off x="6978859" y="333732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</a:t>
            </a:r>
            <a:endParaRPr lang="en-GB" sz="3200" dirty="0"/>
          </a:p>
        </p:txBody>
      </p:sp>
      <p:sp>
        <p:nvSpPr>
          <p:cNvPr id="214" name="Tekstvak 213"/>
          <p:cNvSpPr txBox="1"/>
          <p:nvPr/>
        </p:nvSpPr>
        <p:spPr>
          <a:xfrm>
            <a:off x="7338899" y="3337322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</a:t>
            </a:r>
            <a:endParaRPr lang="en-GB" sz="3200" dirty="0"/>
          </a:p>
        </p:txBody>
      </p:sp>
      <p:sp>
        <p:nvSpPr>
          <p:cNvPr id="215" name="Tekstvak 214"/>
          <p:cNvSpPr txBox="1"/>
          <p:nvPr/>
        </p:nvSpPr>
        <p:spPr>
          <a:xfrm>
            <a:off x="6978859" y="3832667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</a:t>
            </a:r>
            <a:endParaRPr lang="en-GB" sz="3200" dirty="0"/>
          </a:p>
        </p:txBody>
      </p:sp>
      <p:sp>
        <p:nvSpPr>
          <p:cNvPr id="216" name="Tekstvak 215"/>
          <p:cNvSpPr txBox="1"/>
          <p:nvPr/>
        </p:nvSpPr>
        <p:spPr>
          <a:xfrm>
            <a:off x="5811093" y="3340224"/>
            <a:ext cx="519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/>
              <a:t>{&lt;</a:t>
            </a:r>
          </a:p>
          <a:p>
            <a:pPr algn="r"/>
            <a:r>
              <a:rPr lang="en-GB" sz="3200" dirty="0" smtClean="0"/>
              <a:t>&lt;</a:t>
            </a:r>
            <a:endParaRPr lang="en-GB" sz="3200" dirty="0"/>
          </a:p>
        </p:txBody>
      </p:sp>
      <p:sp>
        <p:nvSpPr>
          <p:cNvPr id="217" name="Tekstvak 216"/>
          <p:cNvSpPr txBox="1"/>
          <p:nvPr/>
        </p:nvSpPr>
        <p:spPr>
          <a:xfrm>
            <a:off x="6474803" y="3337322"/>
            <a:ext cx="519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&gt;</a:t>
            </a:r>
          </a:p>
          <a:p>
            <a:r>
              <a:rPr lang="en-GB" sz="3200" dirty="0" smtClean="0"/>
              <a:t>&gt;}</a:t>
            </a:r>
            <a:endParaRPr lang="en-GB" sz="3200" dirty="0"/>
          </a:p>
        </p:txBody>
      </p:sp>
      <p:sp>
        <p:nvSpPr>
          <p:cNvPr id="218" name="Tekstvak 217"/>
          <p:cNvSpPr txBox="1"/>
          <p:nvPr/>
        </p:nvSpPr>
        <p:spPr>
          <a:xfrm>
            <a:off x="7698939" y="3340224"/>
            <a:ext cx="519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/>
              <a:t>{&lt;</a:t>
            </a:r>
          </a:p>
          <a:p>
            <a:pPr algn="r"/>
            <a:r>
              <a:rPr lang="en-GB" sz="3200" dirty="0" smtClean="0"/>
              <a:t>&lt;</a:t>
            </a:r>
            <a:endParaRPr lang="en-GB" sz="3200" dirty="0"/>
          </a:p>
        </p:txBody>
      </p:sp>
      <p:sp>
        <p:nvSpPr>
          <p:cNvPr id="219" name="Tekstvak 218"/>
          <p:cNvSpPr txBox="1"/>
          <p:nvPr/>
        </p:nvSpPr>
        <p:spPr>
          <a:xfrm>
            <a:off x="8362649" y="3337322"/>
            <a:ext cx="519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&gt;</a:t>
            </a:r>
          </a:p>
          <a:p>
            <a:r>
              <a:rPr lang="en-GB" sz="3200" dirty="0" smtClean="0"/>
              <a:t>&gt;}</a:t>
            </a:r>
            <a:endParaRPr lang="en-GB" sz="3200" dirty="0"/>
          </a:p>
        </p:txBody>
      </p:sp>
      <p:grpSp>
        <p:nvGrpSpPr>
          <p:cNvPr id="220" name="Groep 219"/>
          <p:cNvGrpSpPr/>
          <p:nvPr/>
        </p:nvGrpSpPr>
        <p:grpSpPr>
          <a:xfrm>
            <a:off x="2767273" y="4221088"/>
            <a:ext cx="940631" cy="1352471"/>
            <a:chOff x="6079641" y="1624073"/>
            <a:chExt cx="940631" cy="1352471"/>
          </a:xfrm>
        </p:grpSpPr>
        <p:sp>
          <p:nvSpPr>
            <p:cNvPr id="221" name="Tekstvak 220"/>
            <p:cNvSpPr txBox="1"/>
            <p:nvPr/>
          </p:nvSpPr>
          <p:spPr>
            <a:xfrm>
              <a:off x="6425746" y="184009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b</a:t>
              </a:r>
              <a:endParaRPr lang="nl-NL" dirty="0"/>
            </a:p>
          </p:txBody>
        </p:sp>
        <p:sp>
          <p:nvSpPr>
            <p:cNvPr id="222" name="Tekstvak 221"/>
            <p:cNvSpPr txBox="1"/>
            <p:nvPr/>
          </p:nvSpPr>
          <p:spPr>
            <a:xfrm>
              <a:off x="6444208" y="244366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c</a:t>
              </a:r>
              <a:endParaRPr lang="nl-NL" dirty="0"/>
            </a:p>
          </p:txBody>
        </p:sp>
        <p:cxnSp>
          <p:nvCxnSpPr>
            <p:cNvPr id="223" name="Rechte verbindingslijn met pijl 222"/>
            <p:cNvCxnSpPr>
              <a:endCxn id="221" idx="1"/>
            </p:cNvCxnSpPr>
            <p:nvPr/>
          </p:nvCxnSpPr>
          <p:spPr>
            <a:xfrm>
              <a:off x="6079641" y="2024762"/>
              <a:ext cx="346105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Rechte verbindingslijn met pijl 223"/>
            <p:cNvCxnSpPr>
              <a:endCxn id="222" idx="1"/>
            </p:cNvCxnSpPr>
            <p:nvPr/>
          </p:nvCxnSpPr>
          <p:spPr>
            <a:xfrm>
              <a:off x="6079641" y="2628326"/>
              <a:ext cx="364567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Gebogen verbindingslijn 224"/>
            <p:cNvCxnSpPr>
              <a:stCxn id="222" idx="2"/>
            </p:cNvCxnSpPr>
            <p:nvPr/>
          </p:nvCxnSpPr>
          <p:spPr>
            <a:xfrm rot="16200000" flipH="1">
              <a:off x="6721076" y="2677348"/>
              <a:ext cx="163553" cy="434839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Gebogen verbindingslijn 225"/>
            <p:cNvCxnSpPr>
              <a:stCxn id="221" idx="0"/>
            </p:cNvCxnSpPr>
            <p:nvPr/>
          </p:nvCxnSpPr>
          <p:spPr>
            <a:xfrm rot="5400000" flipH="1" flipV="1">
              <a:off x="6655617" y="1547448"/>
              <a:ext cx="216024" cy="369273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Rechte verbindingslijn met pijl 226"/>
            <p:cNvCxnSpPr>
              <a:stCxn id="221" idx="2"/>
              <a:endCxn id="222" idx="0"/>
            </p:cNvCxnSpPr>
            <p:nvPr/>
          </p:nvCxnSpPr>
          <p:spPr>
            <a:xfrm>
              <a:off x="6578993" y="2209428"/>
              <a:ext cx="6440" cy="23423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Gebogen verbindingslijn 227"/>
            <p:cNvCxnSpPr>
              <a:stCxn id="222" idx="3"/>
              <a:endCxn id="221" idx="3"/>
            </p:cNvCxnSpPr>
            <p:nvPr/>
          </p:nvCxnSpPr>
          <p:spPr>
            <a:xfrm flipV="1">
              <a:off x="6726658" y="2024762"/>
              <a:ext cx="5582" cy="603564"/>
            </a:xfrm>
            <a:prstGeom prst="bentConnector3">
              <a:avLst>
                <a:gd name="adj1" fmla="val 4195306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9" name="Rechte verbindingslijn 228"/>
          <p:cNvCxnSpPr/>
          <p:nvPr/>
        </p:nvCxnSpPr>
        <p:spPr>
          <a:xfrm>
            <a:off x="2411760" y="4878451"/>
            <a:ext cx="172819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1" name="Tijdelijke aanduiding voor voettekst 2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232" name="Tijdelijke aanduiding voor dianummer 2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  <p:sp>
        <p:nvSpPr>
          <p:cNvPr id="233" name="Tekstvak 232"/>
          <p:cNvSpPr txBox="1"/>
          <p:nvPr/>
        </p:nvSpPr>
        <p:spPr>
          <a:xfrm>
            <a:off x="5311797" y="4900518"/>
            <a:ext cx="3724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Parallel</a:t>
            </a:r>
            <a:r>
              <a:rPr lang="en-GB" sz="2800" dirty="0" smtClean="0"/>
              <a:t>: all possible crossing edges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50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08489 -4.8148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11979 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08282 -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23 2.96296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3" grpId="1" animBg="1"/>
      <p:bldP spid="200" grpId="0"/>
      <p:bldP spid="201" grpId="0"/>
      <p:bldP spid="201" grpId="1"/>
      <p:bldP spid="202" grpId="0"/>
      <p:bldP spid="202" grpId="1"/>
      <p:bldP spid="206" grpId="0"/>
      <p:bldP spid="206" grpId="1"/>
      <p:bldP spid="207" grpId="0"/>
      <p:bldP spid="207" grpId="1"/>
      <p:bldP spid="208" grpId="0"/>
      <p:bldP spid="208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7" grpId="0"/>
      <p:bldP spid="218" grpId="0"/>
      <p:bldP spid="219" grpId="0"/>
      <p:bldP spid="2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13</a:t>
            </a:fld>
            <a:endParaRPr lang="nl-NL"/>
          </a:p>
        </p:txBody>
      </p:sp>
      <p:grpSp>
        <p:nvGrpSpPr>
          <p:cNvPr id="77" name="Groep 76"/>
          <p:cNvGrpSpPr/>
          <p:nvPr/>
        </p:nvGrpSpPr>
        <p:grpSpPr>
          <a:xfrm>
            <a:off x="288649" y="3491716"/>
            <a:ext cx="528100" cy="684076"/>
            <a:chOff x="288649" y="3491716"/>
            <a:chExt cx="528100" cy="684076"/>
          </a:xfrm>
        </p:grpSpPr>
        <p:cxnSp>
          <p:nvCxnSpPr>
            <p:cNvPr id="78" name="Rechte verbindingslijn 77"/>
            <p:cNvCxnSpPr>
              <a:stCxn id="81" idx="2"/>
              <a:endCxn id="89" idx="0"/>
            </p:cNvCxnSpPr>
            <p:nvPr/>
          </p:nvCxnSpPr>
          <p:spPr>
            <a:xfrm flipH="1">
              <a:off x="288649" y="3789040"/>
              <a:ext cx="250903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Rechte verbindingslijn 78"/>
            <p:cNvCxnSpPr>
              <a:stCxn id="81" idx="2"/>
              <a:endCxn id="86" idx="0"/>
            </p:cNvCxnSpPr>
            <p:nvPr/>
          </p:nvCxnSpPr>
          <p:spPr>
            <a:xfrm>
              <a:off x="539552" y="3789040"/>
              <a:ext cx="277197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0" name="Groep 79"/>
            <p:cNvGrpSpPr/>
            <p:nvPr/>
          </p:nvGrpSpPr>
          <p:grpSpPr>
            <a:xfrm>
              <a:off x="395536" y="3491716"/>
              <a:ext cx="288032" cy="297324"/>
              <a:chOff x="4139952" y="3923764"/>
              <a:chExt cx="288032" cy="297324"/>
            </a:xfrm>
          </p:grpSpPr>
          <p:sp>
            <p:nvSpPr>
              <p:cNvPr id="81" name="Rechthoek 80"/>
              <p:cNvSpPr/>
              <p:nvPr/>
            </p:nvSpPr>
            <p:spPr>
              <a:xfrm>
                <a:off x="4139952" y="3923764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  <p:cxnSp>
            <p:nvCxnSpPr>
              <p:cNvPr id="82" name="Rechte verbindingslijn 81"/>
              <p:cNvCxnSpPr/>
              <p:nvPr/>
            </p:nvCxnSpPr>
            <p:spPr>
              <a:xfrm flipH="1">
                <a:off x="4212956" y="3988097"/>
                <a:ext cx="69201" cy="134271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Rechte verbindingslijn 82"/>
              <p:cNvCxnSpPr/>
              <p:nvPr/>
            </p:nvCxnSpPr>
            <p:spPr>
              <a:xfrm>
                <a:off x="4283968" y="3988097"/>
                <a:ext cx="72008" cy="134271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ep 83"/>
          <p:cNvGrpSpPr/>
          <p:nvPr/>
        </p:nvGrpSpPr>
        <p:grpSpPr>
          <a:xfrm>
            <a:off x="672733" y="4139788"/>
            <a:ext cx="298867" cy="369332"/>
            <a:chOff x="3446686" y="4367626"/>
            <a:chExt cx="298867" cy="369332"/>
          </a:xfrm>
        </p:grpSpPr>
        <p:sp>
          <p:nvSpPr>
            <p:cNvPr id="85" name="Tekstvak 84"/>
            <p:cNvSpPr txBox="1"/>
            <p:nvPr/>
          </p:nvSpPr>
          <p:spPr>
            <a:xfrm>
              <a:off x="3463103" y="436762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86" name="Rechthoek 85"/>
            <p:cNvSpPr/>
            <p:nvPr/>
          </p:nvSpPr>
          <p:spPr>
            <a:xfrm>
              <a:off x="3446686" y="4403630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87" name="Groep 86"/>
          <p:cNvGrpSpPr/>
          <p:nvPr/>
        </p:nvGrpSpPr>
        <p:grpSpPr>
          <a:xfrm>
            <a:off x="144633" y="4139788"/>
            <a:ext cx="322911" cy="369332"/>
            <a:chOff x="3446686" y="4367626"/>
            <a:chExt cx="322911" cy="369332"/>
          </a:xfrm>
        </p:grpSpPr>
        <p:sp>
          <p:nvSpPr>
            <p:cNvPr id="88" name="Tekstvak 87"/>
            <p:cNvSpPr txBox="1"/>
            <p:nvPr/>
          </p:nvSpPr>
          <p:spPr>
            <a:xfrm>
              <a:off x="3463103" y="43676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89" name="Rechthoek 88"/>
            <p:cNvSpPr/>
            <p:nvPr/>
          </p:nvSpPr>
          <p:spPr>
            <a:xfrm>
              <a:off x="3446686" y="4403630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90" name="Groep 89"/>
          <p:cNvGrpSpPr/>
          <p:nvPr/>
        </p:nvGrpSpPr>
        <p:grpSpPr>
          <a:xfrm>
            <a:off x="107504" y="2060848"/>
            <a:ext cx="1800200" cy="3168352"/>
            <a:chOff x="107504" y="2060848"/>
            <a:chExt cx="1800200" cy="3168352"/>
          </a:xfrm>
        </p:grpSpPr>
        <p:grpSp>
          <p:nvGrpSpPr>
            <p:cNvPr id="91" name="Groep 90"/>
            <p:cNvGrpSpPr/>
            <p:nvPr/>
          </p:nvGrpSpPr>
          <p:grpSpPr>
            <a:xfrm>
              <a:off x="1331640" y="3491716"/>
              <a:ext cx="288032" cy="297324"/>
              <a:chOff x="4932040" y="3861048"/>
              <a:chExt cx="288032" cy="297324"/>
            </a:xfrm>
          </p:grpSpPr>
          <p:sp>
            <p:nvSpPr>
              <p:cNvPr id="119" name="Boog 118"/>
              <p:cNvSpPr/>
              <p:nvPr/>
            </p:nvSpPr>
            <p:spPr>
              <a:xfrm>
                <a:off x="4986046" y="3917924"/>
                <a:ext cx="180020" cy="189312"/>
              </a:xfrm>
              <a:prstGeom prst="arc">
                <a:avLst>
                  <a:gd name="adj1" fmla="val 993537"/>
                  <a:gd name="adj2" fmla="val 20460571"/>
                </a:avLst>
              </a:prstGeom>
              <a:ln w="19050">
                <a:headEnd type="stealth" w="med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sp>
            <p:nvSpPr>
              <p:cNvPr id="120" name="Rechthoek 119"/>
              <p:cNvSpPr/>
              <p:nvPr/>
            </p:nvSpPr>
            <p:spPr>
              <a:xfrm>
                <a:off x="4932040" y="3861048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cxnSp>
          <p:nvCxnSpPr>
            <p:cNvPr id="92" name="Rechte verbindingslijn 91"/>
            <p:cNvCxnSpPr>
              <a:stCxn id="118" idx="2"/>
              <a:endCxn id="112" idx="0"/>
            </p:cNvCxnSpPr>
            <p:nvPr/>
          </p:nvCxnSpPr>
          <p:spPr>
            <a:xfrm flipH="1">
              <a:off x="263525" y="2358172"/>
              <a:ext cx="420043" cy="3774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Rechte verbindingslijn 92"/>
            <p:cNvCxnSpPr>
              <a:stCxn id="118" idx="2"/>
              <a:endCxn id="94" idx="0"/>
            </p:cNvCxnSpPr>
            <p:nvPr/>
          </p:nvCxnSpPr>
          <p:spPr>
            <a:xfrm>
              <a:off x="683568" y="2358172"/>
              <a:ext cx="361256" cy="3507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kstvak 93"/>
            <p:cNvSpPr txBox="1"/>
            <p:nvPr/>
          </p:nvSpPr>
          <p:spPr>
            <a:xfrm>
              <a:off x="899592" y="270892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x</a:t>
              </a:r>
            </a:p>
          </p:txBody>
        </p:sp>
        <p:cxnSp>
          <p:nvCxnSpPr>
            <p:cNvPr id="95" name="Rechte verbindingslijn 94"/>
            <p:cNvCxnSpPr>
              <a:stCxn id="94" idx="2"/>
              <a:endCxn id="81" idx="0"/>
            </p:cNvCxnSpPr>
            <p:nvPr/>
          </p:nvCxnSpPr>
          <p:spPr>
            <a:xfrm flipH="1">
              <a:off x="539552" y="3078252"/>
              <a:ext cx="505272" cy="413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>
              <a:stCxn id="94" idx="2"/>
              <a:endCxn id="120" idx="0"/>
            </p:cNvCxnSpPr>
            <p:nvPr/>
          </p:nvCxnSpPr>
          <p:spPr>
            <a:xfrm>
              <a:off x="1044824" y="3078252"/>
              <a:ext cx="430832" cy="413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7" name="Groep 96"/>
            <p:cNvGrpSpPr/>
            <p:nvPr/>
          </p:nvGrpSpPr>
          <p:grpSpPr>
            <a:xfrm>
              <a:off x="539552" y="2060848"/>
              <a:ext cx="288032" cy="297324"/>
              <a:chOff x="3851920" y="1991717"/>
              <a:chExt cx="288032" cy="297324"/>
            </a:xfrm>
          </p:grpSpPr>
          <p:cxnSp>
            <p:nvCxnSpPr>
              <p:cNvPr id="117" name="Rechte verbindingslijn met pijl 116"/>
              <p:cNvCxnSpPr>
                <a:stCxn id="118" idx="1"/>
                <a:endCxn id="118" idx="3"/>
              </p:cNvCxnSpPr>
              <p:nvPr/>
            </p:nvCxnSpPr>
            <p:spPr>
              <a:xfrm>
                <a:off x="3851920" y="2140379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Rechthoek 117"/>
              <p:cNvSpPr/>
              <p:nvPr/>
            </p:nvSpPr>
            <p:spPr>
              <a:xfrm>
                <a:off x="3851920" y="1991717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98" name="Groep 97"/>
            <p:cNvGrpSpPr/>
            <p:nvPr/>
          </p:nvGrpSpPr>
          <p:grpSpPr>
            <a:xfrm>
              <a:off x="1043608" y="4211796"/>
              <a:ext cx="288032" cy="297324"/>
              <a:chOff x="3851920" y="1991717"/>
              <a:chExt cx="288032" cy="297324"/>
            </a:xfrm>
          </p:grpSpPr>
          <p:cxnSp>
            <p:nvCxnSpPr>
              <p:cNvPr id="115" name="Rechte verbindingslijn met pijl 114"/>
              <p:cNvCxnSpPr>
                <a:stCxn id="116" idx="1"/>
                <a:endCxn id="116" idx="3"/>
              </p:cNvCxnSpPr>
              <p:nvPr/>
            </p:nvCxnSpPr>
            <p:spPr>
              <a:xfrm>
                <a:off x="3851920" y="2140379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Rechthoek 115"/>
              <p:cNvSpPr/>
              <p:nvPr/>
            </p:nvSpPr>
            <p:spPr>
              <a:xfrm>
                <a:off x="3851920" y="1991717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cxnSp>
          <p:nvCxnSpPr>
            <p:cNvPr id="99" name="Rechte verbindingslijn 98"/>
            <p:cNvCxnSpPr>
              <a:stCxn id="116" idx="2"/>
              <a:endCxn id="108" idx="0"/>
            </p:cNvCxnSpPr>
            <p:nvPr/>
          </p:nvCxnSpPr>
          <p:spPr>
            <a:xfrm flipH="1">
              <a:off x="864713" y="4509120"/>
              <a:ext cx="322911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>
              <a:stCxn id="116" idx="2"/>
              <a:endCxn id="110" idx="0"/>
            </p:cNvCxnSpPr>
            <p:nvPr/>
          </p:nvCxnSpPr>
          <p:spPr>
            <a:xfrm>
              <a:off x="1187624" y="4509120"/>
              <a:ext cx="288032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>
              <a:stCxn id="120" idx="2"/>
              <a:endCxn id="116" idx="0"/>
            </p:cNvCxnSpPr>
            <p:nvPr/>
          </p:nvCxnSpPr>
          <p:spPr>
            <a:xfrm flipH="1">
              <a:off x="1187624" y="3789040"/>
              <a:ext cx="288032" cy="422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>
              <a:stCxn id="120" idx="2"/>
              <a:endCxn id="114" idx="0"/>
            </p:cNvCxnSpPr>
            <p:nvPr/>
          </p:nvCxnSpPr>
          <p:spPr>
            <a:xfrm>
              <a:off x="1475656" y="3789040"/>
              <a:ext cx="288032" cy="386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3" name="Groep 102"/>
            <p:cNvGrpSpPr/>
            <p:nvPr/>
          </p:nvGrpSpPr>
          <p:grpSpPr>
            <a:xfrm>
              <a:off x="1619672" y="4139788"/>
              <a:ext cx="288032" cy="369332"/>
              <a:chOff x="3446686" y="4367626"/>
              <a:chExt cx="288032" cy="369332"/>
            </a:xfrm>
          </p:grpSpPr>
          <p:sp>
            <p:nvSpPr>
              <p:cNvPr id="113" name="Tekstvak 112"/>
              <p:cNvSpPr txBox="1"/>
              <p:nvPr/>
            </p:nvSpPr>
            <p:spPr>
              <a:xfrm>
                <a:off x="3463103" y="4367626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</a:t>
                </a:r>
                <a:endParaRPr lang="en-GB" dirty="0"/>
              </a:p>
            </p:txBody>
          </p:sp>
          <p:sp>
            <p:nvSpPr>
              <p:cNvPr id="114" name="Rechthoek 113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04" name="Groep 103"/>
            <p:cNvGrpSpPr/>
            <p:nvPr/>
          </p:nvGrpSpPr>
          <p:grpSpPr>
            <a:xfrm>
              <a:off x="107504" y="2699628"/>
              <a:ext cx="300037" cy="369332"/>
              <a:chOff x="3434681" y="4367626"/>
              <a:chExt cx="300037" cy="369332"/>
            </a:xfrm>
          </p:grpSpPr>
          <p:sp>
            <p:nvSpPr>
              <p:cNvPr id="111" name="Tekstvak 110"/>
              <p:cNvSpPr txBox="1"/>
              <p:nvPr/>
            </p:nvSpPr>
            <p:spPr>
              <a:xfrm>
                <a:off x="3434681" y="436762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112" name="Rechthoek 111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05" name="Groep 104"/>
            <p:cNvGrpSpPr/>
            <p:nvPr/>
          </p:nvGrpSpPr>
          <p:grpSpPr>
            <a:xfrm>
              <a:off x="1331640" y="4859868"/>
              <a:ext cx="300082" cy="369332"/>
              <a:chOff x="3446686" y="4367626"/>
              <a:chExt cx="300082" cy="369332"/>
            </a:xfrm>
          </p:grpSpPr>
          <p:sp>
            <p:nvSpPr>
              <p:cNvPr id="109" name="Tekstvak 108"/>
              <p:cNvSpPr txBox="1"/>
              <p:nvPr/>
            </p:nvSpPr>
            <p:spPr>
              <a:xfrm>
                <a:off x="3446686" y="436762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</a:t>
                </a:r>
              </a:p>
            </p:txBody>
          </p:sp>
          <p:sp>
            <p:nvSpPr>
              <p:cNvPr id="110" name="Rechthoek 109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06" name="Groep 105"/>
            <p:cNvGrpSpPr/>
            <p:nvPr/>
          </p:nvGrpSpPr>
          <p:grpSpPr>
            <a:xfrm>
              <a:off x="720697" y="4859868"/>
              <a:ext cx="322911" cy="369332"/>
              <a:chOff x="3446686" y="4367626"/>
              <a:chExt cx="322911" cy="369332"/>
            </a:xfrm>
          </p:grpSpPr>
          <p:sp>
            <p:nvSpPr>
              <p:cNvPr id="107" name="Tekstvak 106"/>
              <p:cNvSpPr txBox="1"/>
              <p:nvPr/>
            </p:nvSpPr>
            <p:spPr>
              <a:xfrm>
                <a:off x="3463103" y="436762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</a:t>
                </a:r>
              </a:p>
            </p:txBody>
          </p:sp>
          <p:sp>
            <p:nvSpPr>
              <p:cNvPr id="108" name="Rechthoek 107"/>
              <p:cNvSpPr/>
              <p:nvPr/>
            </p:nvSpPr>
            <p:spPr>
              <a:xfrm>
                <a:off x="3446686" y="4403630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</p:grpSp>
      <p:grpSp>
        <p:nvGrpSpPr>
          <p:cNvPr id="167" name="Groep 166"/>
          <p:cNvGrpSpPr/>
          <p:nvPr/>
        </p:nvGrpSpPr>
        <p:grpSpPr>
          <a:xfrm>
            <a:off x="1753038" y="1723454"/>
            <a:ext cx="6995426" cy="2097524"/>
            <a:chOff x="1753038" y="1723454"/>
            <a:chExt cx="6995426" cy="2097524"/>
          </a:xfrm>
        </p:grpSpPr>
        <p:cxnSp>
          <p:nvCxnSpPr>
            <p:cNvPr id="29" name="Rechte verbindingslijn met pijl 28"/>
            <p:cNvCxnSpPr>
              <a:stCxn id="74" idx="3"/>
              <a:endCxn id="43" idx="2"/>
            </p:cNvCxnSpPr>
            <p:nvPr/>
          </p:nvCxnSpPr>
          <p:spPr>
            <a:xfrm>
              <a:off x="6804248" y="3060248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Rechte verbindingslijn met pijl 29"/>
            <p:cNvCxnSpPr>
              <a:stCxn id="151" idx="6"/>
              <a:endCxn id="73" idx="1"/>
            </p:cNvCxnSpPr>
            <p:nvPr/>
          </p:nvCxnSpPr>
          <p:spPr>
            <a:xfrm>
              <a:off x="4860032" y="3060248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Rechte verbindingslijn met pijl 31"/>
            <p:cNvCxnSpPr>
              <a:stCxn id="73" idx="3"/>
              <a:endCxn id="34" idx="2"/>
            </p:cNvCxnSpPr>
            <p:nvPr/>
          </p:nvCxnSpPr>
          <p:spPr>
            <a:xfrm>
              <a:off x="5523784" y="3060248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Rechte verbindingslijn met pijl 32"/>
            <p:cNvCxnSpPr>
              <a:stCxn id="34" idx="6"/>
              <a:endCxn id="74" idx="1"/>
            </p:cNvCxnSpPr>
            <p:nvPr/>
          </p:nvCxnSpPr>
          <p:spPr>
            <a:xfrm>
              <a:off x="6165468" y="3060248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Ovaal 33"/>
            <p:cNvSpPr/>
            <p:nvPr/>
          </p:nvSpPr>
          <p:spPr>
            <a:xfrm>
              <a:off x="5796136" y="2875582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6" name="Rechte verbindingslijn met pijl 35"/>
            <p:cNvCxnSpPr>
              <a:stCxn id="54" idx="3"/>
              <a:endCxn id="42" idx="2"/>
            </p:cNvCxnSpPr>
            <p:nvPr/>
          </p:nvCxnSpPr>
          <p:spPr>
            <a:xfrm>
              <a:off x="2926467" y="2592196"/>
              <a:ext cx="268089" cy="4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8" name="Rechte verbindingslijn met pijl 37"/>
            <p:cNvCxnSpPr>
              <a:stCxn id="43" idx="6"/>
              <a:endCxn id="52" idx="1"/>
            </p:cNvCxnSpPr>
            <p:nvPr/>
          </p:nvCxnSpPr>
          <p:spPr>
            <a:xfrm>
              <a:off x="7389604" y="3060248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Gebogen verbindingslijn 39"/>
            <p:cNvCxnSpPr>
              <a:stCxn id="43" idx="4"/>
              <a:endCxn id="75" idx="3"/>
            </p:cNvCxnSpPr>
            <p:nvPr/>
          </p:nvCxnSpPr>
          <p:spPr>
            <a:xfrm rot="5400000">
              <a:off x="6484858" y="2916232"/>
              <a:ext cx="391398" cy="104876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Gebogen verbindingslijn 40"/>
            <p:cNvCxnSpPr>
              <a:stCxn id="75" idx="1"/>
              <a:endCxn id="151" idx="4"/>
            </p:cNvCxnSpPr>
            <p:nvPr/>
          </p:nvCxnSpPr>
          <p:spPr>
            <a:xfrm rot="10800000">
              <a:off x="4675366" y="3244914"/>
              <a:ext cx="1120770" cy="39139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Ovaal 41"/>
            <p:cNvSpPr/>
            <p:nvPr/>
          </p:nvSpPr>
          <p:spPr>
            <a:xfrm>
              <a:off x="3194556" y="2411596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Ovaal 42"/>
            <p:cNvSpPr/>
            <p:nvPr/>
          </p:nvSpPr>
          <p:spPr>
            <a:xfrm>
              <a:off x="7020272" y="2875582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Ovaal 44"/>
            <p:cNvSpPr/>
            <p:nvPr/>
          </p:nvSpPr>
          <p:spPr>
            <a:xfrm>
              <a:off x="1959770" y="2411596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6" name="Rechte verbindingslijn met pijl 45"/>
            <p:cNvCxnSpPr>
              <a:endCxn id="45" idx="2"/>
            </p:cNvCxnSpPr>
            <p:nvPr/>
          </p:nvCxnSpPr>
          <p:spPr>
            <a:xfrm>
              <a:off x="1753038" y="2596262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Rechte verbindingslijn met pijl 46"/>
            <p:cNvCxnSpPr>
              <a:stCxn id="42" idx="7"/>
              <a:endCxn id="56" idx="1"/>
            </p:cNvCxnSpPr>
            <p:nvPr/>
          </p:nvCxnSpPr>
          <p:spPr>
            <a:xfrm flipV="1">
              <a:off x="3509801" y="2173506"/>
              <a:ext cx="886002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Rechte verbindingslijn met pijl 47"/>
            <p:cNvCxnSpPr>
              <a:stCxn id="67" idx="3"/>
              <a:endCxn id="49" idx="1"/>
            </p:cNvCxnSpPr>
            <p:nvPr/>
          </p:nvCxnSpPr>
          <p:spPr>
            <a:xfrm>
              <a:off x="7668344" y="2205444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9" name="Ovaal 48"/>
            <p:cNvSpPr/>
            <p:nvPr/>
          </p:nvSpPr>
          <p:spPr>
            <a:xfrm>
              <a:off x="8172400" y="2443534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0" name="Rechte verbindingslijn met pijl 49"/>
            <p:cNvCxnSpPr>
              <a:stCxn id="49" idx="6"/>
            </p:cNvCxnSpPr>
            <p:nvPr/>
          </p:nvCxnSpPr>
          <p:spPr>
            <a:xfrm>
              <a:off x="8541732" y="2628200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Rechte verbindingslijn met pijl 50"/>
            <p:cNvCxnSpPr>
              <a:stCxn id="45" idx="6"/>
              <a:endCxn id="54" idx="1"/>
            </p:cNvCxnSpPr>
            <p:nvPr/>
          </p:nvCxnSpPr>
          <p:spPr>
            <a:xfrm flipV="1">
              <a:off x="2329102" y="2592196"/>
              <a:ext cx="237325" cy="4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7576188" y="2875582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cxnSp>
          <p:nvCxnSpPr>
            <p:cNvPr id="53" name="Rechte verbindingslijn met pijl 52"/>
            <p:cNvCxnSpPr>
              <a:stCxn id="52" idx="3"/>
              <a:endCxn id="49" idx="3"/>
            </p:cNvCxnSpPr>
            <p:nvPr/>
          </p:nvCxnSpPr>
          <p:spPr>
            <a:xfrm flipV="1">
              <a:off x="7945520" y="2758779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54" name="Tekstvak 53"/>
            <p:cNvSpPr txBox="1"/>
            <p:nvPr/>
          </p:nvSpPr>
          <p:spPr>
            <a:xfrm>
              <a:off x="2566427" y="2407530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a</a:t>
              </a:r>
              <a:endParaRPr lang="nl-NL" dirty="0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395803" y="1988840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sp>
          <p:nvSpPr>
            <p:cNvPr id="57" name="Ovaal 56"/>
            <p:cNvSpPr/>
            <p:nvPr/>
          </p:nvSpPr>
          <p:spPr>
            <a:xfrm>
              <a:off x="5076056" y="1723454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8" name="Rechte verbindingslijn met pijl 57"/>
            <p:cNvCxnSpPr>
              <a:stCxn id="57" idx="6"/>
              <a:endCxn id="71" idx="1"/>
            </p:cNvCxnSpPr>
            <p:nvPr/>
          </p:nvCxnSpPr>
          <p:spPr>
            <a:xfrm>
              <a:off x="5445388" y="1908120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9" name="Rechte verbindingslijn met pijl 58"/>
            <p:cNvCxnSpPr>
              <a:stCxn id="56" idx="3"/>
              <a:endCxn id="57" idx="2"/>
            </p:cNvCxnSpPr>
            <p:nvPr/>
          </p:nvCxnSpPr>
          <p:spPr>
            <a:xfrm flipV="1">
              <a:off x="4744987" y="1908120"/>
              <a:ext cx="331069" cy="265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60" name="Ovaal 59"/>
            <p:cNvSpPr/>
            <p:nvPr/>
          </p:nvSpPr>
          <p:spPr>
            <a:xfrm>
              <a:off x="5076056" y="2299518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1" name="Rechte verbindingslijn met pijl 60"/>
            <p:cNvCxnSpPr>
              <a:stCxn id="56" idx="3"/>
              <a:endCxn id="60" idx="2"/>
            </p:cNvCxnSpPr>
            <p:nvPr/>
          </p:nvCxnSpPr>
          <p:spPr>
            <a:xfrm>
              <a:off x="4744987" y="2173506"/>
              <a:ext cx="331069" cy="310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Rechte verbindingslijn met pijl 61"/>
            <p:cNvCxnSpPr>
              <a:stCxn id="60" idx="6"/>
              <a:endCxn id="72" idx="1"/>
            </p:cNvCxnSpPr>
            <p:nvPr/>
          </p:nvCxnSpPr>
          <p:spPr>
            <a:xfrm>
              <a:off x="5445388" y="2484184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63" name="Ovaal 62"/>
            <p:cNvSpPr/>
            <p:nvPr/>
          </p:nvSpPr>
          <p:spPr>
            <a:xfrm>
              <a:off x="6506924" y="1723454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/>
            <p:cNvSpPr/>
            <p:nvPr/>
          </p:nvSpPr>
          <p:spPr>
            <a:xfrm>
              <a:off x="6506924" y="2299518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5" name="Rechte verbindingslijn met pijl 64"/>
            <p:cNvCxnSpPr>
              <a:stCxn id="71" idx="3"/>
              <a:endCxn id="63" idx="2"/>
            </p:cNvCxnSpPr>
            <p:nvPr/>
          </p:nvCxnSpPr>
          <p:spPr>
            <a:xfrm>
              <a:off x="6161000" y="1908120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6" name="Rechte verbindingslijn met pijl 65"/>
            <p:cNvCxnSpPr>
              <a:stCxn id="72" idx="3"/>
              <a:endCxn id="64" idx="2"/>
            </p:cNvCxnSpPr>
            <p:nvPr/>
          </p:nvCxnSpPr>
          <p:spPr>
            <a:xfrm>
              <a:off x="6156176" y="2484184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67" name="Tekstvak 66"/>
            <p:cNvSpPr txBox="1"/>
            <p:nvPr/>
          </p:nvSpPr>
          <p:spPr>
            <a:xfrm>
              <a:off x="7308304" y="2020778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cxnSp>
          <p:nvCxnSpPr>
            <p:cNvPr id="68" name="Rechte verbindingslijn met pijl 67"/>
            <p:cNvCxnSpPr>
              <a:stCxn id="63" idx="6"/>
              <a:endCxn id="67" idx="1"/>
            </p:cNvCxnSpPr>
            <p:nvPr/>
          </p:nvCxnSpPr>
          <p:spPr>
            <a:xfrm>
              <a:off x="6876256" y="1908120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9" name="Rechte verbindingslijn met pijl 68"/>
            <p:cNvCxnSpPr>
              <a:stCxn id="64" idx="6"/>
              <a:endCxn id="67" idx="1"/>
            </p:cNvCxnSpPr>
            <p:nvPr/>
          </p:nvCxnSpPr>
          <p:spPr>
            <a:xfrm flipV="1">
              <a:off x="6876256" y="2205444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71" name="Tekstvak 70"/>
            <p:cNvSpPr txBox="1"/>
            <p:nvPr/>
          </p:nvSpPr>
          <p:spPr>
            <a:xfrm>
              <a:off x="5796136" y="1723454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b</a:t>
              </a:r>
              <a:endParaRPr lang="nl-NL" dirty="0"/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5791312" y="2299518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c</a:t>
              </a:r>
            </a:p>
          </p:txBody>
        </p:sp>
        <p:sp>
          <p:nvSpPr>
            <p:cNvPr id="73" name="Tekstvak 72"/>
            <p:cNvSpPr txBox="1"/>
            <p:nvPr/>
          </p:nvSpPr>
          <p:spPr>
            <a:xfrm>
              <a:off x="5148064" y="2875582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</a:t>
              </a:r>
              <a:endParaRPr lang="nl-NL" dirty="0"/>
            </a:p>
          </p:txBody>
        </p:sp>
        <p:sp>
          <p:nvSpPr>
            <p:cNvPr id="74" name="Tekstvak 73"/>
            <p:cNvSpPr txBox="1"/>
            <p:nvPr/>
          </p:nvSpPr>
          <p:spPr>
            <a:xfrm>
              <a:off x="6433352" y="2875582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</a:t>
              </a:r>
              <a:endParaRPr lang="nl-NL" dirty="0"/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5796136" y="3451646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</a:t>
              </a:r>
              <a:endParaRPr lang="nl-NL" dirty="0"/>
            </a:p>
          </p:txBody>
        </p:sp>
        <p:sp>
          <p:nvSpPr>
            <p:cNvPr id="148" name="Tekstvak 147"/>
            <p:cNvSpPr txBox="1"/>
            <p:nvPr/>
          </p:nvSpPr>
          <p:spPr>
            <a:xfrm>
              <a:off x="3862776" y="2870058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sp>
          <p:nvSpPr>
            <p:cNvPr id="151" name="Ovaal 150"/>
            <p:cNvSpPr/>
            <p:nvPr/>
          </p:nvSpPr>
          <p:spPr>
            <a:xfrm>
              <a:off x="4490700" y="2875582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6" name="Rechte verbindingslijn met pijl 155"/>
            <p:cNvCxnSpPr>
              <a:stCxn id="42" idx="5"/>
              <a:endCxn id="148" idx="1"/>
            </p:cNvCxnSpPr>
            <p:nvPr/>
          </p:nvCxnSpPr>
          <p:spPr>
            <a:xfrm>
              <a:off x="3509801" y="2726841"/>
              <a:ext cx="352975" cy="327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2" name="Rechte verbindingslijn met pijl 161"/>
            <p:cNvCxnSpPr>
              <a:stCxn id="148" idx="3"/>
              <a:endCxn id="151" idx="2"/>
            </p:cNvCxnSpPr>
            <p:nvPr/>
          </p:nvCxnSpPr>
          <p:spPr>
            <a:xfrm>
              <a:off x="4211960" y="3054724"/>
              <a:ext cx="278740" cy="5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5356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cut</a:t>
            </a:r>
            <a:endParaRPr lang="en-GB" dirty="0"/>
          </a:p>
        </p:txBody>
      </p:sp>
      <p:cxnSp>
        <p:nvCxnSpPr>
          <p:cNvPr id="22" name="Rechte verbindingslijn 21"/>
          <p:cNvCxnSpPr>
            <a:stCxn id="67" idx="2"/>
            <a:endCxn id="49" idx="0"/>
          </p:cNvCxnSpPr>
          <p:nvPr/>
        </p:nvCxnSpPr>
        <p:spPr>
          <a:xfrm flipH="1">
            <a:off x="263525" y="2358172"/>
            <a:ext cx="420043" cy="377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stCxn id="67" idx="2"/>
            <a:endCxn id="32" idx="0"/>
          </p:cNvCxnSpPr>
          <p:nvPr/>
        </p:nvCxnSpPr>
        <p:spPr>
          <a:xfrm>
            <a:off x="683568" y="2358172"/>
            <a:ext cx="361256" cy="350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899592" y="270892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</a:t>
            </a:r>
          </a:p>
        </p:txBody>
      </p:sp>
      <p:cxnSp>
        <p:nvCxnSpPr>
          <p:cNvPr id="33" name="Rechte verbindingslijn 32"/>
          <p:cNvCxnSpPr>
            <a:stCxn id="32" idx="2"/>
            <a:endCxn id="80" idx="0"/>
          </p:cNvCxnSpPr>
          <p:nvPr/>
        </p:nvCxnSpPr>
        <p:spPr>
          <a:xfrm flipH="1">
            <a:off x="539552" y="3078252"/>
            <a:ext cx="505272" cy="413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32" idx="2"/>
            <a:endCxn id="62" idx="0"/>
          </p:cNvCxnSpPr>
          <p:nvPr/>
        </p:nvCxnSpPr>
        <p:spPr>
          <a:xfrm>
            <a:off x="1044824" y="3078252"/>
            <a:ext cx="430832" cy="413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stCxn id="80" idx="2"/>
            <a:endCxn id="45" idx="0"/>
          </p:cNvCxnSpPr>
          <p:nvPr/>
        </p:nvCxnSpPr>
        <p:spPr>
          <a:xfrm flipH="1">
            <a:off x="288649" y="3789040"/>
            <a:ext cx="250903" cy="386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stCxn id="80" idx="2"/>
            <a:endCxn id="42" idx="0"/>
          </p:cNvCxnSpPr>
          <p:nvPr/>
        </p:nvCxnSpPr>
        <p:spPr>
          <a:xfrm>
            <a:off x="539552" y="3789040"/>
            <a:ext cx="277197" cy="386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ep 3"/>
          <p:cNvGrpSpPr/>
          <p:nvPr/>
        </p:nvGrpSpPr>
        <p:grpSpPr>
          <a:xfrm>
            <a:off x="539552" y="2060848"/>
            <a:ext cx="288032" cy="297324"/>
            <a:chOff x="539552" y="2060848"/>
            <a:chExt cx="288032" cy="297324"/>
          </a:xfrm>
        </p:grpSpPr>
        <p:cxnSp>
          <p:nvCxnSpPr>
            <p:cNvPr id="24" name="Rechte verbindingslijn met pijl 23"/>
            <p:cNvCxnSpPr>
              <a:stCxn id="67" idx="1"/>
              <a:endCxn id="67" idx="3"/>
            </p:cNvCxnSpPr>
            <p:nvPr/>
          </p:nvCxnSpPr>
          <p:spPr>
            <a:xfrm>
              <a:off x="539552" y="2209510"/>
              <a:ext cx="288032" cy="0"/>
            </a:xfrm>
            <a:prstGeom prst="straightConnector1">
              <a:avLst/>
            </a:prstGeom>
            <a:ln w="34925">
              <a:headEnd type="none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hthoek 66"/>
            <p:cNvSpPr/>
            <p:nvPr/>
          </p:nvSpPr>
          <p:spPr>
            <a:xfrm>
              <a:off x="539552" y="2060848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sp>
        <p:nvSpPr>
          <p:cNvPr id="80" name="Rechthoek 79"/>
          <p:cNvSpPr/>
          <p:nvPr/>
        </p:nvSpPr>
        <p:spPr>
          <a:xfrm>
            <a:off x="395536" y="3491716"/>
            <a:ext cx="288032" cy="2973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cxnSp>
        <p:nvCxnSpPr>
          <p:cNvPr id="101" name="Rechte verbindingslijn 100"/>
          <p:cNvCxnSpPr/>
          <p:nvPr/>
        </p:nvCxnSpPr>
        <p:spPr>
          <a:xfrm flipH="1">
            <a:off x="468540" y="3556049"/>
            <a:ext cx="69201" cy="134271"/>
          </a:xfrm>
          <a:prstGeom prst="line">
            <a:avLst/>
          </a:prstGeom>
          <a:ln w="254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/>
          <p:nvPr/>
        </p:nvCxnSpPr>
        <p:spPr>
          <a:xfrm>
            <a:off x="539552" y="3556049"/>
            <a:ext cx="72008" cy="134271"/>
          </a:xfrm>
          <a:prstGeom prst="line">
            <a:avLst/>
          </a:prstGeom>
          <a:ln w="2540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ep 37"/>
          <p:cNvGrpSpPr/>
          <p:nvPr/>
        </p:nvGrpSpPr>
        <p:grpSpPr>
          <a:xfrm>
            <a:off x="672733" y="4139788"/>
            <a:ext cx="298867" cy="369332"/>
            <a:chOff x="3446686" y="4367626"/>
            <a:chExt cx="298867" cy="369332"/>
          </a:xfrm>
        </p:grpSpPr>
        <p:sp>
          <p:nvSpPr>
            <p:cNvPr id="41" name="Tekstvak 40"/>
            <p:cNvSpPr txBox="1"/>
            <p:nvPr/>
          </p:nvSpPr>
          <p:spPr>
            <a:xfrm>
              <a:off x="3463103" y="436762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42" name="Rechthoek 41"/>
            <p:cNvSpPr/>
            <p:nvPr/>
          </p:nvSpPr>
          <p:spPr>
            <a:xfrm>
              <a:off x="3446686" y="4403630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144633" y="4139788"/>
            <a:ext cx="322911" cy="369332"/>
            <a:chOff x="3446686" y="4367626"/>
            <a:chExt cx="322911" cy="369332"/>
          </a:xfrm>
        </p:grpSpPr>
        <p:sp>
          <p:nvSpPr>
            <p:cNvPr id="44" name="Tekstvak 43"/>
            <p:cNvSpPr txBox="1"/>
            <p:nvPr/>
          </p:nvSpPr>
          <p:spPr>
            <a:xfrm>
              <a:off x="3463103" y="43676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45" name="Rechthoek 44"/>
            <p:cNvSpPr/>
            <p:nvPr/>
          </p:nvSpPr>
          <p:spPr>
            <a:xfrm>
              <a:off x="3446686" y="4403630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grpSp>
        <p:nvGrpSpPr>
          <p:cNvPr id="47" name="Groep 46"/>
          <p:cNvGrpSpPr/>
          <p:nvPr/>
        </p:nvGrpSpPr>
        <p:grpSpPr>
          <a:xfrm>
            <a:off x="107504" y="2699628"/>
            <a:ext cx="300037" cy="369332"/>
            <a:chOff x="3434681" y="4367626"/>
            <a:chExt cx="300037" cy="369332"/>
          </a:xfrm>
        </p:grpSpPr>
        <p:sp>
          <p:nvSpPr>
            <p:cNvPr id="48" name="Tekstvak 47"/>
            <p:cNvSpPr txBox="1"/>
            <p:nvPr/>
          </p:nvSpPr>
          <p:spPr>
            <a:xfrm>
              <a:off x="3434681" y="436762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49" name="Rechthoek 48"/>
            <p:cNvSpPr/>
            <p:nvPr/>
          </p:nvSpPr>
          <p:spPr>
            <a:xfrm>
              <a:off x="3446686" y="4403630"/>
              <a:ext cx="288032" cy="2973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/>
            </a:p>
          </p:txBody>
        </p:sp>
      </p:grp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14</a:t>
            </a:fld>
            <a:endParaRPr lang="nl-NL"/>
          </a:p>
        </p:txBody>
      </p:sp>
      <p:grpSp>
        <p:nvGrpSpPr>
          <p:cNvPr id="72" name="Groep 71"/>
          <p:cNvGrpSpPr/>
          <p:nvPr/>
        </p:nvGrpSpPr>
        <p:grpSpPr>
          <a:xfrm>
            <a:off x="3035953" y="2119994"/>
            <a:ext cx="1012639" cy="1944216"/>
            <a:chOff x="979067" y="1925459"/>
            <a:chExt cx="1012639" cy="1944216"/>
          </a:xfrm>
        </p:grpSpPr>
        <p:sp>
          <p:nvSpPr>
            <p:cNvPr id="73" name="Tekstvak 72"/>
            <p:cNvSpPr txBox="1"/>
            <p:nvPr/>
          </p:nvSpPr>
          <p:spPr>
            <a:xfrm>
              <a:off x="1330810" y="270892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y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1343634" y="3500343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/>
                <a:t>z</a:t>
              </a:r>
              <a:endParaRPr lang="nl-NL" dirty="0"/>
            </a:p>
          </p:txBody>
        </p:sp>
        <p:cxnSp>
          <p:nvCxnSpPr>
            <p:cNvPr id="76" name="Rechte verbindingslijn met pijl 75"/>
            <p:cNvCxnSpPr>
              <a:endCxn id="73" idx="1"/>
            </p:cNvCxnSpPr>
            <p:nvPr/>
          </p:nvCxnSpPr>
          <p:spPr>
            <a:xfrm>
              <a:off x="984705" y="2893586"/>
              <a:ext cx="346105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Rechte verbindingslijn met pijl 76"/>
            <p:cNvCxnSpPr>
              <a:endCxn id="75" idx="1"/>
            </p:cNvCxnSpPr>
            <p:nvPr/>
          </p:nvCxnSpPr>
          <p:spPr>
            <a:xfrm>
              <a:off x="979067" y="3685009"/>
              <a:ext cx="364567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kstvak 77"/>
            <p:cNvSpPr txBox="1"/>
            <p:nvPr/>
          </p:nvSpPr>
          <p:spPr>
            <a:xfrm>
              <a:off x="1331640" y="192545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x</a:t>
              </a:r>
              <a:endParaRPr lang="nl-NL" dirty="0"/>
            </a:p>
          </p:txBody>
        </p:sp>
        <p:cxnSp>
          <p:nvCxnSpPr>
            <p:cNvPr id="79" name="Rechte verbindingslijn met pijl 78"/>
            <p:cNvCxnSpPr>
              <a:stCxn id="78" idx="2"/>
              <a:endCxn id="73" idx="0"/>
            </p:cNvCxnSpPr>
            <p:nvPr/>
          </p:nvCxnSpPr>
          <p:spPr>
            <a:xfrm>
              <a:off x="1473666" y="2294791"/>
              <a:ext cx="1575" cy="4141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Rechte verbindingslijn met pijl 80"/>
            <p:cNvCxnSpPr>
              <a:stCxn id="73" idx="2"/>
              <a:endCxn id="75" idx="0"/>
            </p:cNvCxnSpPr>
            <p:nvPr/>
          </p:nvCxnSpPr>
          <p:spPr>
            <a:xfrm>
              <a:off x="1475241" y="3078252"/>
              <a:ext cx="6412" cy="42209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Rechte verbindingslijn met pijl 81"/>
            <p:cNvCxnSpPr>
              <a:endCxn id="78" idx="1"/>
            </p:cNvCxnSpPr>
            <p:nvPr/>
          </p:nvCxnSpPr>
          <p:spPr>
            <a:xfrm>
              <a:off x="985535" y="2110125"/>
              <a:ext cx="346105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Rechte verbindingslijn met pijl 82"/>
            <p:cNvCxnSpPr>
              <a:stCxn id="78" idx="3"/>
            </p:cNvCxnSpPr>
            <p:nvPr/>
          </p:nvCxnSpPr>
          <p:spPr>
            <a:xfrm>
              <a:off x="1615692" y="2110125"/>
              <a:ext cx="36402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Rechte verbindingslijn met pijl 83"/>
            <p:cNvCxnSpPr>
              <a:stCxn id="73" idx="3"/>
            </p:cNvCxnSpPr>
            <p:nvPr/>
          </p:nvCxnSpPr>
          <p:spPr>
            <a:xfrm>
              <a:off x="1619672" y="2893586"/>
              <a:ext cx="35921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Rechte verbindingslijn met pijl 84"/>
            <p:cNvCxnSpPr>
              <a:stCxn id="75" idx="3"/>
            </p:cNvCxnSpPr>
            <p:nvPr/>
          </p:nvCxnSpPr>
          <p:spPr>
            <a:xfrm>
              <a:off x="1619672" y="3685009"/>
              <a:ext cx="37203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D:\svn\presentations\20130612 PhD club\flower 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02780"/>
            <a:ext cx="293211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1071483" y="3576489"/>
            <a:ext cx="864096" cy="782796"/>
            <a:chOff x="1071483" y="3576489"/>
            <a:chExt cx="864096" cy="782796"/>
          </a:xfrm>
        </p:grpSpPr>
        <p:sp>
          <p:nvSpPr>
            <p:cNvPr id="3" name="Wolk 2"/>
            <p:cNvSpPr/>
            <p:nvPr/>
          </p:nvSpPr>
          <p:spPr>
            <a:xfrm>
              <a:off x="1071483" y="3576489"/>
              <a:ext cx="864096" cy="78279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kstvak 5"/>
            <p:cNvSpPr txBox="1"/>
            <p:nvPr/>
          </p:nvSpPr>
          <p:spPr>
            <a:xfrm rot="19333251">
              <a:off x="1361505" y="364037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68" name="Tekstvak 67"/>
            <p:cNvSpPr txBox="1"/>
            <p:nvPr/>
          </p:nvSpPr>
          <p:spPr>
            <a:xfrm rot="3388250">
              <a:off x="1229088" y="386277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y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 rot="7801240">
              <a:off x="1495804" y="390083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Inductive Miner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ivide activities</a:t>
            </a:r>
          </a:p>
          <a:p>
            <a:r>
              <a:rPr lang="en-GB" dirty="0" smtClean="0"/>
              <a:t>Select operator</a:t>
            </a:r>
          </a:p>
          <a:p>
            <a:pPr lvl="1"/>
            <a:r>
              <a:rPr lang="en-GB" dirty="0" smtClean="0"/>
              <a:t>Else: flower model</a:t>
            </a:r>
          </a:p>
          <a:p>
            <a:r>
              <a:rPr lang="en-GB" dirty="0" smtClean="0"/>
              <a:t>Split log</a:t>
            </a:r>
          </a:p>
          <a:p>
            <a:r>
              <a:rPr lang="en-GB" dirty="0" err="1" smtClean="0"/>
              <a:t>Recurse</a:t>
            </a:r>
            <a:r>
              <a:rPr lang="en-GB" dirty="0" smtClean="0"/>
              <a:t> on </a:t>
            </a:r>
            <a:r>
              <a:rPr lang="en-GB" dirty="0" err="1" smtClean="0"/>
              <a:t>splitted</a:t>
            </a:r>
            <a:r>
              <a:rPr lang="en-GB" dirty="0" smtClean="0"/>
              <a:t> logs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Leemans</a:t>
            </a:r>
            <a:endParaRPr lang="nl-NL"/>
          </a:p>
        </p:txBody>
      </p:sp>
      <p:pic>
        <p:nvPicPr>
          <p:cNvPr id="3080" name="Picture 8" descr="D:\svn\presentations\20130612 PhD club\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28" y="908200"/>
            <a:ext cx="7016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ep 14"/>
          <p:cNvGrpSpPr/>
          <p:nvPr/>
        </p:nvGrpSpPr>
        <p:grpSpPr>
          <a:xfrm>
            <a:off x="5292080" y="1034439"/>
            <a:ext cx="2016224" cy="2183101"/>
            <a:chOff x="4860032" y="2209428"/>
            <a:chExt cx="1261962" cy="1366411"/>
          </a:xfrm>
        </p:grpSpPr>
        <p:sp>
          <p:nvSpPr>
            <p:cNvPr id="16" name="Tekstvak 15"/>
            <p:cNvSpPr txBox="1"/>
            <p:nvPr/>
          </p:nvSpPr>
          <p:spPr>
            <a:xfrm>
              <a:off x="5321346" y="2209428"/>
              <a:ext cx="338322" cy="635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000" dirty="0" smtClean="0"/>
                <a:t>?</a:t>
              </a:r>
              <a:endParaRPr lang="nl-NL" sz="6000" dirty="0"/>
            </a:p>
          </p:txBody>
        </p:sp>
        <p:cxnSp>
          <p:nvCxnSpPr>
            <p:cNvPr id="17" name="Rechte verbindingslijn 16"/>
            <p:cNvCxnSpPr/>
            <p:nvPr/>
          </p:nvCxnSpPr>
          <p:spPr>
            <a:xfrm flipH="1">
              <a:off x="4860032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5689946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ep 19"/>
          <p:cNvGrpSpPr/>
          <p:nvPr/>
        </p:nvGrpSpPr>
        <p:grpSpPr>
          <a:xfrm>
            <a:off x="6740026" y="3291289"/>
            <a:ext cx="1261962" cy="1366411"/>
            <a:chOff x="4860032" y="2209428"/>
            <a:chExt cx="1261962" cy="1366411"/>
          </a:xfrm>
        </p:grpSpPr>
        <p:sp>
          <p:nvSpPr>
            <p:cNvPr id="21" name="Tekstvak 20"/>
            <p:cNvSpPr txBox="1"/>
            <p:nvPr/>
          </p:nvSpPr>
          <p:spPr>
            <a:xfrm>
              <a:off x="5292080" y="220942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dirty="0" smtClean="0"/>
                <a:t>?</a:t>
              </a:r>
              <a:endParaRPr lang="nl-NL" sz="3600" dirty="0"/>
            </a:p>
          </p:txBody>
        </p:sp>
        <p:cxnSp>
          <p:nvCxnSpPr>
            <p:cNvPr id="22" name="Rechte verbindingslijn 21"/>
            <p:cNvCxnSpPr/>
            <p:nvPr/>
          </p:nvCxnSpPr>
          <p:spPr>
            <a:xfrm flipH="1">
              <a:off x="4860032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>
              <a:off x="5689946" y="2855759"/>
              <a:ext cx="432048" cy="72008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ep 26"/>
          <p:cNvGrpSpPr/>
          <p:nvPr/>
        </p:nvGrpSpPr>
        <p:grpSpPr>
          <a:xfrm>
            <a:off x="4860032" y="2416160"/>
            <a:ext cx="2892777" cy="409402"/>
            <a:chOff x="4932040" y="2416160"/>
            <a:chExt cx="2892777" cy="409402"/>
          </a:xfrm>
        </p:grpSpPr>
        <p:sp>
          <p:nvSpPr>
            <p:cNvPr id="28" name="Tekstvak 27"/>
            <p:cNvSpPr txBox="1"/>
            <p:nvPr/>
          </p:nvSpPr>
          <p:spPr>
            <a:xfrm>
              <a:off x="7172074" y="2425452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{</a:t>
              </a:r>
              <a:r>
                <a:rPr lang="en-GB" sz="2000" dirty="0" err="1" smtClean="0"/>
                <a:t>c,d</a:t>
              </a:r>
              <a:r>
                <a:rPr lang="en-GB" sz="2000" dirty="0" smtClean="0"/>
                <a:t>}</a:t>
              </a:r>
              <a:endParaRPr lang="en-GB" sz="2000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4932040" y="2416160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{</a:t>
              </a:r>
              <a:r>
                <a:rPr lang="en-GB" sz="2000" dirty="0" err="1" smtClean="0"/>
                <a:t>a,b</a:t>
              </a:r>
              <a:r>
                <a:rPr lang="en-GB" sz="2000" dirty="0" smtClean="0"/>
                <a:t>}</a:t>
              </a:r>
              <a:endParaRPr lang="en-GB" sz="2000" dirty="0"/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6444208" y="4072344"/>
            <a:ext cx="1890924" cy="369332"/>
            <a:chOff x="6444208" y="4072344"/>
            <a:chExt cx="1890924" cy="369332"/>
          </a:xfrm>
        </p:grpSpPr>
        <p:sp>
          <p:nvSpPr>
            <p:cNvPr id="31" name="Tekstvak 30"/>
            <p:cNvSpPr txBox="1"/>
            <p:nvPr/>
          </p:nvSpPr>
          <p:spPr>
            <a:xfrm>
              <a:off x="6444208" y="407234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{c}</a:t>
              </a:r>
              <a:endParaRPr lang="en-GB" dirty="0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7884368" y="4072344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{d}</a:t>
              </a:r>
              <a:endParaRPr lang="en-GB" dirty="0"/>
            </a:p>
          </p:txBody>
        </p:sp>
      </p:grpSp>
      <p:pic>
        <p:nvPicPr>
          <p:cNvPr id="2050" name="Picture 2" descr="D:\svn\presentations\20130612 PhD club\log-split1-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05" y="2711851"/>
            <a:ext cx="37782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vn\presentations\20130612 PhD club\log-split1-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90" y="2711851"/>
            <a:ext cx="4381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vn\presentations\20130612 PhD club\log-split2-dow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64" y="4797152"/>
            <a:ext cx="31750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svn\presentations\20130612 PhD club\log-split2-u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8" y="4725450"/>
            <a:ext cx="37782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3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251520" y="1124744"/>
            <a:ext cx="3600400" cy="3456384"/>
            <a:chOff x="251520" y="1124744"/>
            <a:chExt cx="3600400" cy="3456384"/>
          </a:xfrm>
        </p:grpSpPr>
        <p:sp>
          <p:nvSpPr>
            <p:cNvPr id="9" name="Rechthoek 8"/>
            <p:cNvSpPr/>
            <p:nvPr/>
          </p:nvSpPr>
          <p:spPr>
            <a:xfrm>
              <a:off x="251520" y="1124744"/>
              <a:ext cx="3600400" cy="345638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2" descr="C:\Users\sleemans\Desktop\thumb_COLOURBOX2459727.f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1" y="1136905"/>
              <a:ext cx="491895" cy="49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16</a:t>
            </a:fld>
            <a:endParaRPr lang="nl-NL"/>
          </a:p>
        </p:txBody>
      </p:sp>
      <p:pic>
        <p:nvPicPr>
          <p:cNvPr id="11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5471805" y="2680793"/>
            <a:ext cx="3542773" cy="1325239"/>
            <a:chOff x="3460522" y="3790003"/>
            <a:chExt cx="5607332" cy="2097524"/>
          </a:xfrm>
        </p:grpSpPr>
        <p:cxnSp>
          <p:nvCxnSpPr>
            <p:cNvPr id="13" name="Rechte verbindingslijn met pijl 12"/>
            <p:cNvCxnSpPr>
              <a:stCxn id="48" idx="3"/>
              <a:endCxn id="53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Rechte verbindingslijn met pijl 13"/>
            <p:cNvCxnSpPr>
              <a:stCxn id="52" idx="6"/>
              <a:endCxn id="47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Rechte verbindingslijn met pijl 14"/>
            <p:cNvCxnSpPr>
              <a:stCxn id="47" idx="3"/>
              <a:endCxn id="17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Rechte verbindingslijn met pijl 15"/>
            <p:cNvCxnSpPr>
              <a:stCxn id="17" idx="6"/>
              <a:endCxn id="48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" name="Ovaal 16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8" name="Rechte verbindingslijn met pijl 17"/>
            <p:cNvCxnSpPr>
              <a:stCxn id="30" idx="3"/>
              <a:endCxn id="52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Rechte verbindingslijn met pijl 18"/>
            <p:cNvCxnSpPr>
              <a:stCxn id="53" idx="6"/>
              <a:endCxn id="28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20" name="Groep 19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50" name="Gebogen verbindingslijn 49"/>
              <p:cNvCxnSpPr>
                <a:stCxn id="53" idx="4"/>
                <a:endCxn id="49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Gebogen verbindingslijn 50"/>
              <p:cNvCxnSpPr>
                <a:stCxn id="49" idx="1"/>
                <a:endCxn id="52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2" name="Ovaal 51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Ovaal 52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1" name="Ovaal 20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2" name="Rechte verbindingslijn met pijl 21"/>
            <p:cNvCxnSpPr>
              <a:endCxn id="21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Rechte verbindingslijn met pijl 22"/>
            <p:cNvCxnSpPr>
              <a:stCxn id="21" idx="7"/>
              <a:endCxn id="31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Rechte verbindingslijn met pijl 23"/>
            <p:cNvCxnSpPr>
              <a:stCxn id="42" idx="3"/>
              <a:endCxn id="25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Ovaal 24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6" name="Rechte verbindingslijn met pijl 25"/>
            <p:cNvCxnSpPr>
              <a:stCxn id="25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Rechte verbindingslijn met pijl 26"/>
            <p:cNvCxnSpPr>
              <a:stCxn id="21" idx="5"/>
              <a:endCxn id="30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Tekstvak 27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29" name="Rechte verbindingslijn met pijl 28"/>
            <p:cNvCxnSpPr>
              <a:stCxn id="28" idx="3"/>
              <a:endCxn id="25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Tekstvak 29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32" name="Ovaal 31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3" name="Rechte verbindingslijn met pijl 32"/>
            <p:cNvCxnSpPr>
              <a:stCxn id="32" idx="6"/>
              <a:endCxn id="45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Rechte verbindingslijn met pijl 33"/>
            <p:cNvCxnSpPr>
              <a:stCxn id="31" idx="3"/>
              <a:endCxn id="32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al 34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6" name="Rechte verbindingslijn met pijl 35"/>
            <p:cNvCxnSpPr>
              <a:stCxn id="31" idx="3"/>
              <a:endCxn id="35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Rechte verbindingslijn met pijl 36"/>
            <p:cNvCxnSpPr>
              <a:stCxn id="35" idx="6"/>
              <a:endCxn id="46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Ovaal 37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0" name="Rechte verbindingslijn met pijl 39"/>
            <p:cNvCxnSpPr>
              <a:stCxn id="45" idx="3"/>
              <a:endCxn id="38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Rechte verbindingslijn met pijl 40"/>
            <p:cNvCxnSpPr>
              <a:stCxn id="46" idx="3"/>
              <a:endCxn id="39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3" name="Rechte verbindingslijn met pijl 42"/>
            <p:cNvCxnSpPr>
              <a:stCxn id="38" idx="6"/>
              <a:endCxn id="42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Rechte verbindingslijn met pijl 43"/>
            <p:cNvCxnSpPr>
              <a:stCxn id="39" idx="6"/>
              <a:endCxn id="42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5" name="Tekstvak 44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sp>
        <p:nvSpPr>
          <p:cNvPr id="56" name="Boog 55"/>
          <p:cNvSpPr/>
          <p:nvPr/>
        </p:nvSpPr>
        <p:spPr>
          <a:xfrm>
            <a:off x="1293592" y="4077072"/>
            <a:ext cx="6182947" cy="1008111"/>
          </a:xfrm>
          <a:prstGeom prst="arc">
            <a:avLst>
              <a:gd name="adj1" fmla="val 3884"/>
              <a:gd name="adj2" fmla="val 1080246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vak 57"/>
          <p:cNvSpPr txBox="1"/>
          <p:nvPr/>
        </p:nvSpPr>
        <p:spPr>
          <a:xfrm>
            <a:off x="4279806" y="46531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59" name="Tekstvak 58"/>
          <p:cNvSpPr txBox="1"/>
          <p:nvPr/>
        </p:nvSpPr>
        <p:spPr>
          <a:xfrm>
            <a:off x="755575" y="1124744"/>
            <a:ext cx="218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System behaviour</a:t>
            </a:r>
            <a:endParaRPr lang="en-GB" sz="2000" dirty="0"/>
          </a:p>
        </p:txBody>
      </p:sp>
      <p:sp>
        <p:nvSpPr>
          <p:cNvPr id="65" name="Ovaal 64"/>
          <p:cNvSpPr/>
          <p:nvPr/>
        </p:nvSpPr>
        <p:spPr>
          <a:xfrm>
            <a:off x="2771800" y="2708921"/>
            <a:ext cx="2700005" cy="1180438"/>
          </a:xfrm>
          <a:prstGeom prst="ellipse">
            <a:avLst/>
          </a:prstGeom>
          <a:solidFill>
            <a:srgbClr val="4F81BD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PIJL-RECHTS 53"/>
          <p:cNvSpPr/>
          <p:nvPr/>
        </p:nvSpPr>
        <p:spPr>
          <a:xfrm>
            <a:off x="2938091" y="3157821"/>
            <a:ext cx="2353989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Boog 60"/>
          <p:cNvSpPr/>
          <p:nvPr/>
        </p:nvSpPr>
        <p:spPr>
          <a:xfrm>
            <a:off x="2013248" y="3429000"/>
            <a:ext cx="5023690" cy="1349706"/>
          </a:xfrm>
          <a:prstGeom prst="arc">
            <a:avLst>
              <a:gd name="adj1" fmla="val 245618"/>
              <a:gd name="adj2" fmla="val 1081215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al 59"/>
          <p:cNvSpPr/>
          <p:nvPr/>
        </p:nvSpPr>
        <p:spPr>
          <a:xfrm>
            <a:off x="781319" y="4137653"/>
            <a:ext cx="7141368" cy="1180438"/>
          </a:xfrm>
          <a:prstGeom prst="ellipse">
            <a:avLst/>
          </a:prstGeom>
          <a:solidFill>
            <a:srgbClr val="4F81BD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9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Rediscoverability</a:t>
            </a:r>
            <a:endParaRPr lang="en-GB" dirty="0"/>
          </a:p>
        </p:txBody>
      </p:sp>
      <p:sp>
        <p:nvSpPr>
          <p:cNvPr id="26" name="Tijdelijke aanduiding voor voettekst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17</a:t>
            </a:fld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5580112" y="479715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Directly-follows graph </a:t>
            </a:r>
            <a:r>
              <a:rPr lang="en-GB" sz="2000" dirty="0" smtClean="0"/>
              <a:t>complete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Noise-free</a:t>
            </a:r>
            <a:endParaRPr lang="en-GB" sz="2000" dirty="0"/>
          </a:p>
        </p:txBody>
      </p:sp>
      <p:sp>
        <p:nvSpPr>
          <p:cNvPr id="23" name="Tekstvak 22"/>
          <p:cNvSpPr txBox="1"/>
          <p:nvPr/>
        </p:nvSpPr>
        <p:spPr>
          <a:xfrm>
            <a:off x="4932040" y="3532946"/>
            <a:ext cx="2625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= (language equivalent)</a:t>
            </a:r>
            <a:endParaRPr lang="en-GB" sz="2000" dirty="0"/>
          </a:p>
        </p:txBody>
      </p:sp>
      <p:grpSp>
        <p:nvGrpSpPr>
          <p:cNvPr id="6" name="Groep 5"/>
          <p:cNvGrpSpPr/>
          <p:nvPr/>
        </p:nvGrpSpPr>
        <p:grpSpPr>
          <a:xfrm>
            <a:off x="3533433" y="1412776"/>
            <a:ext cx="2808312" cy="2016224"/>
            <a:chOff x="251520" y="1494076"/>
            <a:chExt cx="2808312" cy="2016224"/>
          </a:xfrm>
        </p:grpSpPr>
        <p:sp>
          <p:nvSpPr>
            <p:cNvPr id="28" name="Rechthoek 27"/>
            <p:cNvSpPr/>
            <p:nvPr/>
          </p:nvSpPr>
          <p:spPr>
            <a:xfrm>
              <a:off x="467544" y="2070140"/>
              <a:ext cx="2304256" cy="129614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484226" y="2060848"/>
              <a:ext cx="2463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Complete log</a:t>
              </a:r>
              <a:endParaRPr lang="en-GB" sz="2000" dirty="0"/>
            </a:p>
          </p:txBody>
        </p:sp>
        <p:sp>
          <p:nvSpPr>
            <p:cNvPr id="34" name="Rechthoek 33"/>
            <p:cNvSpPr/>
            <p:nvPr/>
          </p:nvSpPr>
          <p:spPr>
            <a:xfrm>
              <a:off x="251520" y="1494076"/>
              <a:ext cx="2696108" cy="201622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2" descr="C:\Users\sleemans\Desktop\thumb_COLOURBOX2459727.f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1" y="1505980"/>
              <a:ext cx="491895" cy="49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kstvak 32"/>
            <p:cNvSpPr txBox="1"/>
            <p:nvPr/>
          </p:nvSpPr>
          <p:spPr>
            <a:xfrm>
              <a:off x="755576" y="1499224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System behaviour</a:t>
              </a:r>
              <a:endParaRPr lang="en-GB" sz="2000" dirty="0"/>
            </a:p>
          </p:txBody>
        </p:sp>
      </p:grpSp>
      <p:cxnSp>
        <p:nvCxnSpPr>
          <p:cNvPr id="83" name="Gebogen verbindingslijn 82"/>
          <p:cNvCxnSpPr>
            <a:stCxn id="98" idx="2"/>
            <a:endCxn id="34" idx="2"/>
          </p:cNvCxnSpPr>
          <p:nvPr/>
        </p:nvCxnSpPr>
        <p:spPr>
          <a:xfrm rot="5400000">
            <a:off x="5896535" y="1693873"/>
            <a:ext cx="720080" cy="2750175"/>
          </a:xfrm>
          <a:prstGeom prst="bentConnector3">
            <a:avLst>
              <a:gd name="adj1" fmla="val 169978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9" name="Tekstvak 88"/>
          <p:cNvSpPr txBox="1"/>
          <p:nvPr/>
        </p:nvSpPr>
        <p:spPr>
          <a:xfrm>
            <a:off x="1745106" y="4158545"/>
            <a:ext cx="631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= (normal form)</a:t>
            </a:r>
            <a:endParaRPr lang="en-GB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951486" y="4797152"/>
            <a:ext cx="34044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Block-structured with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Start\end </a:t>
            </a:r>
            <a:r>
              <a:rPr lang="nl-NL" sz="2000" dirty="0" err="1"/>
              <a:t>activities</a:t>
            </a:r>
            <a:r>
              <a:rPr lang="nl-NL" sz="2000" dirty="0"/>
              <a:t> of loop </a:t>
            </a:r>
            <a:r>
              <a:rPr lang="nl-NL" sz="2000" dirty="0" err="1" smtClean="0"/>
              <a:t>disjoint</a:t>
            </a: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No </a:t>
            </a:r>
            <a:r>
              <a:rPr lang="en-GB" sz="2000" dirty="0"/>
              <a:t>duplicate activities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No </a:t>
            </a:r>
            <a:r>
              <a:rPr lang="en-GB" sz="2000" dirty="0" smtClean="0"/>
              <a:t>silent activities (</a:t>
            </a:r>
            <a:r>
              <a:rPr lang="el-GR" sz="2000" dirty="0" smtClean="0"/>
              <a:t>τ</a:t>
            </a:r>
            <a:r>
              <a:rPr lang="en-US" sz="2000" dirty="0" smtClean="0"/>
              <a:t>)</a:t>
            </a:r>
            <a:endParaRPr lang="nl-NL" sz="2000" dirty="0"/>
          </a:p>
        </p:txBody>
      </p:sp>
      <p:pic>
        <p:nvPicPr>
          <p:cNvPr id="95" name="Picture 2" descr="C:\Users\sleemans\Desktop\thumb_COLOURBOX2459727.f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0" y="141277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ep 14"/>
          <p:cNvGrpSpPr/>
          <p:nvPr/>
        </p:nvGrpSpPr>
        <p:grpSpPr>
          <a:xfrm>
            <a:off x="3707904" y="4816816"/>
            <a:ext cx="976330" cy="369332"/>
            <a:chOff x="1289089" y="5027697"/>
            <a:chExt cx="976330" cy="369332"/>
          </a:xfrm>
        </p:grpSpPr>
        <p:sp>
          <p:nvSpPr>
            <p:cNvPr id="82" name="Tekstvak 81"/>
            <p:cNvSpPr txBox="1"/>
            <p:nvPr/>
          </p:nvSpPr>
          <p:spPr>
            <a:xfrm>
              <a:off x="1502681" y="502769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x</a:t>
              </a:r>
            </a:p>
          </p:txBody>
        </p:sp>
        <p:grpSp>
          <p:nvGrpSpPr>
            <p:cNvPr id="86" name="Groep 85"/>
            <p:cNvGrpSpPr/>
            <p:nvPr/>
          </p:nvGrpSpPr>
          <p:grpSpPr>
            <a:xfrm>
              <a:off x="1977387" y="5063701"/>
              <a:ext cx="288032" cy="297324"/>
              <a:chOff x="4932040" y="3861048"/>
              <a:chExt cx="288032" cy="297324"/>
            </a:xfrm>
          </p:grpSpPr>
          <p:sp>
            <p:nvSpPr>
              <p:cNvPr id="87" name="Boog 86"/>
              <p:cNvSpPr/>
              <p:nvPr/>
            </p:nvSpPr>
            <p:spPr>
              <a:xfrm>
                <a:off x="4986046" y="3917924"/>
                <a:ext cx="180020" cy="189312"/>
              </a:xfrm>
              <a:prstGeom prst="arc">
                <a:avLst>
                  <a:gd name="adj1" fmla="val 993537"/>
                  <a:gd name="adj2" fmla="val 20460571"/>
                </a:avLst>
              </a:prstGeom>
              <a:ln w="19050">
                <a:headEnd type="stealth" w="med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sp>
            <p:nvSpPr>
              <p:cNvPr id="88" name="Rechthoek 87"/>
              <p:cNvSpPr/>
              <p:nvPr/>
            </p:nvSpPr>
            <p:spPr>
              <a:xfrm>
                <a:off x="4932040" y="3861048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90" name="Groep 89"/>
            <p:cNvGrpSpPr/>
            <p:nvPr/>
          </p:nvGrpSpPr>
          <p:grpSpPr>
            <a:xfrm>
              <a:off x="1289089" y="5075071"/>
              <a:ext cx="288032" cy="297324"/>
              <a:chOff x="539552" y="2060848"/>
              <a:chExt cx="288032" cy="297324"/>
            </a:xfrm>
          </p:grpSpPr>
          <p:cxnSp>
            <p:nvCxnSpPr>
              <p:cNvPr id="91" name="Rechte verbindingslijn met pijl 90"/>
              <p:cNvCxnSpPr>
                <a:stCxn id="92" idx="1"/>
                <a:endCxn id="92" idx="3"/>
              </p:cNvCxnSpPr>
              <p:nvPr/>
            </p:nvCxnSpPr>
            <p:spPr>
              <a:xfrm>
                <a:off x="539552" y="2209510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Rechthoek 91"/>
              <p:cNvSpPr/>
              <p:nvPr/>
            </p:nvSpPr>
            <p:spPr>
              <a:xfrm>
                <a:off x="539552" y="2060848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3" name="Groep 2"/>
            <p:cNvGrpSpPr/>
            <p:nvPr/>
          </p:nvGrpSpPr>
          <p:grpSpPr>
            <a:xfrm>
              <a:off x="1794141" y="5145228"/>
              <a:ext cx="143020" cy="134271"/>
              <a:chOff x="468540" y="3556049"/>
              <a:chExt cx="143020" cy="134271"/>
            </a:xfrm>
          </p:grpSpPr>
          <p:cxnSp>
            <p:nvCxnSpPr>
              <p:cNvPr id="93" name="Rechte verbindingslijn 92"/>
              <p:cNvCxnSpPr/>
              <p:nvPr/>
            </p:nvCxnSpPr>
            <p:spPr>
              <a:xfrm flipH="1">
                <a:off x="468540" y="3556049"/>
                <a:ext cx="69201" cy="134271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Rechte verbindingslijn 93"/>
              <p:cNvCxnSpPr/>
              <p:nvPr/>
            </p:nvCxnSpPr>
            <p:spPr>
              <a:xfrm>
                <a:off x="539552" y="3556049"/>
                <a:ext cx="72008" cy="134271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PIJL-RECHTS 139"/>
          <p:cNvSpPr/>
          <p:nvPr/>
        </p:nvSpPr>
        <p:spPr>
          <a:xfrm>
            <a:off x="6053714" y="2293725"/>
            <a:ext cx="1006141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hthoek 140"/>
          <p:cNvSpPr/>
          <p:nvPr/>
        </p:nvSpPr>
        <p:spPr>
          <a:xfrm>
            <a:off x="7237653" y="2204864"/>
            <a:ext cx="1654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2" name="Gebogen verbindingslijn 141"/>
          <p:cNvCxnSpPr>
            <a:stCxn id="141" idx="2"/>
            <a:endCxn id="95" idx="2"/>
          </p:cNvCxnSpPr>
          <p:nvPr/>
        </p:nvCxnSpPr>
        <p:spPr>
          <a:xfrm rot="5400000">
            <a:off x="4509043" y="-55016"/>
            <a:ext cx="792088" cy="6319961"/>
          </a:xfrm>
          <a:prstGeom prst="bentConnector3">
            <a:avLst>
              <a:gd name="adj1" fmla="val 23313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56" name="Groep 155"/>
          <p:cNvGrpSpPr/>
          <p:nvPr/>
        </p:nvGrpSpPr>
        <p:grpSpPr>
          <a:xfrm>
            <a:off x="6804248" y="1916832"/>
            <a:ext cx="1800198" cy="792088"/>
            <a:chOff x="6804248" y="1916832"/>
            <a:chExt cx="1800198" cy="792088"/>
          </a:xfrm>
        </p:grpSpPr>
        <p:grpSp>
          <p:nvGrpSpPr>
            <p:cNvPr id="96" name="Groep 95"/>
            <p:cNvGrpSpPr/>
            <p:nvPr/>
          </p:nvGrpSpPr>
          <p:grpSpPr>
            <a:xfrm>
              <a:off x="6804248" y="2132854"/>
              <a:ext cx="1800198" cy="576066"/>
              <a:chOff x="5973934" y="2492895"/>
              <a:chExt cx="1800198" cy="576066"/>
            </a:xfrm>
          </p:grpSpPr>
          <p:grpSp>
            <p:nvGrpSpPr>
              <p:cNvPr id="97" name="Groep 96"/>
              <p:cNvGrpSpPr/>
              <p:nvPr/>
            </p:nvGrpSpPr>
            <p:grpSpPr>
              <a:xfrm>
                <a:off x="6229541" y="2492895"/>
                <a:ext cx="1544591" cy="421242"/>
                <a:chOff x="4986281" y="4068677"/>
                <a:chExt cx="2444705" cy="666722"/>
              </a:xfrm>
            </p:grpSpPr>
            <p:cxnSp>
              <p:nvCxnSpPr>
                <p:cNvPr id="104" name="Rechte verbindingslijn met pijl 103"/>
                <p:cNvCxnSpPr>
                  <a:endCxn id="121" idx="2"/>
                </p:cNvCxnSpPr>
                <p:nvPr/>
              </p:nvCxnSpPr>
              <p:spPr>
                <a:xfrm flipV="1">
                  <a:off x="4986281" y="4253345"/>
                  <a:ext cx="409165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12" name="Rechte verbindingslijn met pijl 111"/>
                <p:cNvCxnSpPr>
                  <a:stCxn id="125" idx="6"/>
                </p:cNvCxnSpPr>
                <p:nvPr/>
              </p:nvCxnSpPr>
              <p:spPr>
                <a:xfrm>
                  <a:off x="7002524" y="4253343"/>
                  <a:ext cx="428462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21" name="Ovaal 120"/>
                <p:cNvSpPr/>
                <p:nvPr/>
              </p:nvSpPr>
              <p:spPr>
                <a:xfrm>
                  <a:off x="5395446" y="4068679"/>
                  <a:ext cx="369332" cy="3693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23" name="Rechte verbindingslijn met pijl 122"/>
                <p:cNvCxnSpPr>
                  <a:stCxn id="121" idx="6"/>
                  <a:endCxn id="132" idx="1"/>
                </p:cNvCxnSpPr>
                <p:nvPr/>
              </p:nvCxnSpPr>
              <p:spPr>
                <a:xfrm>
                  <a:off x="5764778" y="4253345"/>
                  <a:ext cx="298561" cy="2973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25" name="Ovaal 124"/>
                <p:cNvSpPr/>
                <p:nvPr/>
              </p:nvSpPr>
              <p:spPr>
                <a:xfrm>
                  <a:off x="6633192" y="4068677"/>
                  <a:ext cx="369332" cy="3693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27" name="Rechte verbindingslijn met pijl 126"/>
                <p:cNvCxnSpPr>
                  <a:stCxn id="132" idx="3"/>
                  <a:endCxn id="125" idx="3"/>
                </p:cNvCxnSpPr>
                <p:nvPr/>
              </p:nvCxnSpPr>
              <p:spPr>
                <a:xfrm flipV="1">
                  <a:off x="6428203" y="4383922"/>
                  <a:ext cx="259076" cy="1668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32" name="Tekstvak 131"/>
                <p:cNvSpPr txBox="1"/>
                <p:nvPr/>
              </p:nvSpPr>
              <p:spPr>
                <a:xfrm>
                  <a:off x="6063339" y="4366067"/>
                  <a:ext cx="364864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98" name="Rechthoek 97"/>
              <p:cNvSpPr/>
              <p:nvPr/>
            </p:nvSpPr>
            <p:spPr>
              <a:xfrm>
                <a:off x="5973934" y="2564905"/>
                <a:ext cx="1654827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6" name="Tekstvak 145"/>
            <p:cNvSpPr txBox="1"/>
            <p:nvPr/>
          </p:nvSpPr>
          <p:spPr>
            <a:xfrm>
              <a:off x="7740352" y="1916832"/>
              <a:ext cx="230525" cy="2333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147" name="Rechte verbindingslijn met pijl 146"/>
            <p:cNvCxnSpPr>
              <a:stCxn id="121" idx="6"/>
              <a:endCxn id="146" idx="1"/>
            </p:cNvCxnSpPr>
            <p:nvPr/>
          </p:nvCxnSpPr>
          <p:spPr>
            <a:xfrm flipV="1">
              <a:off x="7551718" y="2033506"/>
              <a:ext cx="188634" cy="216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1" name="Rechte verbindingslijn met pijl 150"/>
            <p:cNvCxnSpPr>
              <a:stCxn id="146" idx="3"/>
              <a:endCxn id="125" idx="1"/>
            </p:cNvCxnSpPr>
            <p:nvPr/>
          </p:nvCxnSpPr>
          <p:spPr>
            <a:xfrm>
              <a:off x="7970877" y="2033506"/>
              <a:ext cx="163687" cy="1335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157" name="Picture 2" descr="C:\Users\sleemans\Desktop\thumb_COLOURBOX2459727.f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" y="4869160"/>
            <a:ext cx="707919" cy="7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499120" cy="82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89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Incomplete logs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18</a:t>
            </a:fld>
            <a:endParaRPr lang="nl-NL"/>
          </a:p>
        </p:txBody>
      </p:sp>
      <p:grpSp>
        <p:nvGrpSpPr>
          <p:cNvPr id="14" name="Groep 13"/>
          <p:cNvGrpSpPr/>
          <p:nvPr/>
        </p:nvGrpSpPr>
        <p:grpSpPr>
          <a:xfrm>
            <a:off x="467544" y="2060848"/>
            <a:ext cx="3024336" cy="3024336"/>
            <a:chOff x="763960" y="1488976"/>
            <a:chExt cx="3024336" cy="3024336"/>
          </a:xfrm>
        </p:grpSpPr>
        <p:sp>
          <p:nvSpPr>
            <p:cNvPr id="15" name="Rechthoek 14"/>
            <p:cNvSpPr/>
            <p:nvPr/>
          </p:nvSpPr>
          <p:spPr>
            <a:xfrm>
              <a:off x="763960" y="1488976"/>
              <a:ext cx="3024336" cy="302433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780642" y="1488976"/>
              <a:ext cx="2463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Complete log</a:t>
              </a:r>
              <a:endParaRPr lang="en-GB" sz="2000" dirty="0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251520" y="1444714"/>
            <a:ext cx="3672408" cy="3928502"/>
            <a:chOff x="251520" y="1444714"/>
            <a:chExt cx="3672408" cy="3928502"/>
          </a:xfrm>
        </p:grpSpPr>
        <p:grpSp>
          <p:nvGrpSpPr>
            <p:cNvPr id="18" name="Groep 17"/>
            <p:cNvGrpSpPr/>
            <p:nvPr/>
          </p:nvGrpSpPr>
          <p:grpSpPr>
            <a:xfrm>
              <a:off x="251520" y="1494076"/>
              <a:ext cx="3672408" cy="3879140"/>
              <a:chOff x="251520" y="1494076"/>
              <a:chExt cx="3672408" cy="3879140"/>
            </a:xfrm>
          </p:grpSpPr>
          <p:sp>
            <p:nvSpPr>
              <p:cNvPr id="20" name="Rechthoek 19"/>
              <p:cNvSpPr/>
              <p:nvPr/>
            </p:nvSpPr>
            <p:spPr>
              <a:xfrm>
                <a:off x="251520" y="1494076"/>
                <a:ext cx="3672408" cy="387914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" descr="C:\Users\sleemans\Desktop\thumb_COLOURBOX2459727.f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81" y="1514075"/>
                <a:ext cx="491895" cy="491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kstvak 18"/>
            <p:cNvSpPr txBox="1"/>
            <p:nvPr/>
          </p:nvSpPr>
          <p:spPr>
            <a:xfrm>
              <a:off x="755576" y="1444714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System behaviour</a:t>
              </a:r>
              <a:endParaRPr lang="en-GB" sz="200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683568" y="2636912"/>
            <a:ext cx="2952328" cy="2160240"/>
            <a:chOff x="763960" y="1488976"/>
            <a:chExt cx="2952328" cy="2160240"/>
          </a:xfrm>
        </p:grpSpPr>
        <p:sp>
          <p:nvSpPr>
            <p:cNvPr id="23" name="Rechthoek 22"/>
            <p:cNvSpPr/>
            <p:nvPr/>
          </p:nvSpPr>
          <p:spPr>
            <a:xfrm>
              <a:off x="763960" y="1488976"/>
              <a:ext cx="2376264" cy="216024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1252886" y="1488976"/>
              <a:ext cx="2463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Incomplete log</a:t>
              </a:r>
              <a:endParaRPr lang="en-GB" sz="2000" dirty="0"/>
            </a:p>
          </p:txBody>
        </p:sp>
      </p:grpSp>
      <p:pic>
        <p:nvPicPr>
          <p:cNvPr id="25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7" y="2683153"/>
            <a:ext cx="450677" cy="7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JL-RECHTS 25"/>
          <p:cNvSpPr/>
          <p:nvPr/>
        </p:nvSpPr>
        <p:spPr>
          <a:xfrm>
            <a:off x="3118091" y="3284984"/>
            <a:ext cx="2954603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kstvak 70"/>
          <p:cNvSpPr txBox="1"/>
          <p:nvPr/>
        </p:nvSpPr>
        <p:spPr>
          <a:xfrm>
            <a:off x="4076048" y="2852936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polynomial</a:t>
            </a:r>
            <a:endParaRPr lang="en-GB" sz="2400" dirty="0"/>
          </a:p>
        </p:txBody>
      </p:sp>
      <p:sp>
        <p:nvSpPr>
          <p:cNvPr id="72" name="Rechthoek 71"/>
          <p:cNvSpPr/>
          <p:nvPr/>
        </p:nvSpPr>
        <p:spPr>
          <a:xfrm>
            <a:off x="6888422" y="3879694"/>
            <a:ext cx="580119" cy="507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Gebogen verbindingslijn 73"/>
          <p:cNvCxnSpPr>
            <a:stCxn id="90" idx="2"/>
            <a:endCxn id="23" idx="2"/>
          </p:cNvCxnSpPr>
          <p:nvPr/>
        </p:nvCxnSpPr>
        <p:spPr>
          <a:xfrm rot="5400000">
            <a:off x="3959593" y="1773155"/>
            <a:ext cx="936104" cy="5111890"/>
          </a:xfrm>
          <a:prstGeom prst="bentConnector3">
            <a:avLst>
              <a:gd name="adj1" fmla="val 19164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kstvak 75"/>
          <p:cNvSpPr txBox="1"/>
          <p:nvPr/>
        </p:nvSpPr>
        <p:spPr>
          <a:xfrm>
            <a:off x="6945121" y="4245272"/>
            <a:ext cx="17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Fitting</a:t>
            </a:r>
          </a:p>
          <a:p>
            <a:r>
              <a:rPr lang="en-GB" sz="2400" dirty="0" smtClean="0"/>
              <a:t>Most precise</a:t>
            </a:r>
            <a:endParaRPr lang="en-GB" sz="2400" dirty="0"/>
          </a:p>
        </p:txBody>
      </p:sp>
      <p:sp>
        <p:nvSpPr>
          <p:cNvPr id="77" name="Tekstvak 76"/>
          <p:cNvSpPr txBox="1"/>
          <p:nvPr/>
        </p:nvSpPr>
        <p:spPr>
          <a:xfrm>
            <a:off x="6156176" y="2005970"/>
            <a:ext cx="1027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Sound</a:t>
            </a:r>
          </a:p>
          <a:p>
            <a:r>
              <a:rPr lang="en-GB" sz="2400" dirty="0" smtClean="0"/>
              <a:t>Simple</a:t>
            </a:r>
            <a:endParaRPr lang="en-GB" sz="2400" dirty="0"/>
          </a:p>
        </p:txBody>
      </p:sp>
      <p:sp>
        <p:nvSpPr>
          <p:cNvPr id="82" name="Tekstvak 81"/>
          <p:cNvSpPr txBox="1"/>
          <p:nvPr/>
        </p:nvSpPr>
        <p:spPr>
          <a:xfrm>
            <a:off x="3581667" y="5775647"/>
            <a:ext cx="531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>
                <a:solidFill>
                  <a:srgbClr val="FF0000"/>
                </a:solidFill>
              </a:rPr>
              <a:t>(by framework; bring your own operator)</a:t>
            </a:r>
            <a:endParaRPr lang="en-GB" sz="2400" dirty="0" smtClean="0"/>
          </a:p>
        </p:txBody>
      </p:sp>
      <p:grpSp>
        <p:nvGrpSpPr>
          <p:cNvPr id="84" name="Groep 83"/>
          <p:cNvGrpSpPr/>
          <p:nvPr/>
        </p:nvGrpSpPr>
        <p:grpSpPr>
          <a:xfrm>
            <a:off x="6156176" y="3068960"/>
            <a:ext cx="1654827" cy="792088"/>
            <a:chOff x="7020270" y="1916832"/>
            <a:chExt cx="1654827" cy="792088"/>
          </a:xfrm>
        </p:grpSpPr>
        <p:grpSp>
          <p:nvGrpSpPr>
            <p:cNvPr id="85" name="Groep 84"/>
            <p:cNvGrpSpPr/>
            <p:nvPr/>
          </p:nvGrpSpPr>
          <p:grpSpPr>
            <a:xfrm>
              <a:off x="7020270" y="2132854"/>
              <a:ext cx="1654827" cy="576066"/>
              <a:chOff x="6189956" y="2492895"/>
              <a:chExt cx="1654827" cy="576066"/>
            </a:xfrm>
          </p:grpSpPr>
          <p:grpSp>
            <p:nvGrpSpPr>
              <p:cNvPr id="89" name="Groep 88"/>
              <p:cNvGrpSpPr/>
              <p:nvPr/>
            </p:nvGrpSpPr>
            <p:grpSpPr>
              <a:xfrm>
                <a:off x="6229541" y="2492895"/>
                <a:ext cx="1544591" cy="421242"/>
                <a:chOff x="4986281" y="4068677"/>
                <a:chExt cx="2444705" cy="666722"/>
              </a:xfrm>
            </p:grpSpPr>
            <p:cxnSp>
              <p:nvCxnSpPr>
                <p:cNvPr id="91" name="Rechte verbindingslijn met pijl 90"/>
                <p:cNvCxnSpPr>
                  <a:endCxn id="93" idx="2"/>
                </p:cNvCxnSpPr>
                <p:nvPr/>
              </p:nvCxnSpPr>
              <p:spPr>
                <a:xfrm flipV="1">
                  <a:off x="4986281" y="4253345"/>
                  <a:ext cx="409165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92" name="Rechte verbindingslijn met pijl 91"/>
                <p:cNvCxnSpPr>
                  <a:stCxn id="95" idx="6"/>
                </p:cNvCxnSpPr>
                <p:nvPr/>
              </p:nvCxnSpPr>
              <p:spPr>
                <a:xfrm>
                  <a:off x="7002524" y="4253343"/>
                  <a:ext cx="428462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93" name="Ovaal 92"/>
                <p:cNvSpPr/>
                <p:nvPr/>
              </p:nvSpPr>
              <p:spPr>
                <a:xfrm>
                  <a:off x="5395446" y="4068679"/>
                  <a:ext cx="369332" cy="3693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94" name="Rechte verbindingslijn met pijl 93"/>
                <p:cNvCxnSpPr>
                  <a:stCxn id="93" idx="6"/>
                  <a:endCxn id="97" idx="1"/>
                </p:cNvCxnSpPr>
                <p:nvPr/>
              </p:nvCxnSpPr>
              <p:spPr>
                <a:xfrm>
                  <a:off x="5764778" y="4253345"/>
                  <a:ext cx="298561" cy="2973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95" name="Ovaal 94"/>
                <p:cNvSpPr/>
                <p:nvPr/>
              </p:nvSpPr>
              <p:spPr>
                <a:xfrm>
                  <a:off x="6633192" y="4068677"/>
                  <a:ext cx="369332" cy="3693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96" name="Rechte verbindingslijn met pijl 95"/>
                <p:cNvCxnSpPr>
                  <a:stCxn id="97" idx="3"/>
                  <a:endCxn id="95" idx="3"/>
                </p:cNvCxnSpPr>
                <p:nvPr/>
              </p:nvCxnSpPr>
              <p:spPr>
                <a:xfrm flipV="1">
                  <a:off x="6428203" y="4383922"/>
                  <a:ext cx="259076" cy="1668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97" name="Tekstvak 96"/>
                <p:cNvSpPr txBox="1"/>
                <p:nvPr/>
              </p:nvSpPr>
              <p:spPr>
                <a:xfrm>
                  <a:off x="6063339" y="4366067"/>
                  <a:ext cx="364864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90" name="Rechthoek 89"/>
              <p:cNvSpPr/>
              <p:nvPr/>
            </p:nvSpPr>
            <p:spPr>
              <a:xfrm>
                <a:off x="6189956" y="2564905"/>
                <a:ext cx="1654827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Tekstvak 85"/>
            <p:cNvSpPr txBox="1"/>
            <p:nvPr/>
          </p:nvSpPr>
          <p:spPr>
            <a:xfrm>
              <a:off x="7740352" y="1916832"/>
              <a:ext cx="230525" cy="2333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87" name="Rechte verbindingslijn met pijl 86"/>
            <p:cNvCxnSpPr>
              <a:stCxn id="93" idx="6"/>
              <a:endCxn id="86" idx="1"/>
            </p:cNvCxnSpPr>
            <p:nvPr/>
          </p:nvCxnSpPr>
          <p:spPr>
            <a:xfrm flipV="1">
              <a:off x="7551718" y="2033506"/>
              <a:ext cx="188634" cy="216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Rechte verbindingslijn met pijl 87"/>
            <p:cNvCxnSpPr>
              <a:stCxn id="86" idx="3"/>
              <a:endCxn id="95" idx="1"/>
            </p:cNvCxnSpPr>
            <p:nvPr/>
          </p:nvCxnSpPr>
          <p:spPr>
            <a:xfrm>
              <a:off x="7970877" y="2033506"/>
              <a:ext cx="163687" cy="1335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8996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1" grpId="0"/>
      <p:bldP spid="76" grpId="0"/>
      <p:bldP spid="77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Generalise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19</a:t>
            </a:fld>
            <a:endParaRPr lang="nl-NL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2287413"/>
            <a:ext cx="4109864" cy="3013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Block-structured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nl-NL" dirty="0"/>
              <a:t>Start\end </a:t>
            </a:r>
            <a:r>
              <a:rPr lang="nl-NL" dirty="0" err="1"/>
              <a:t>activities</a:t>
            </a:r>
            <a:r>
              <a:rPr lang="nl-NL" dirty="0"/>
              <a:t> of loop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 smtClean="0"/>
              <a:t>disjoint</a:t>
            </a:r>
            <a:endParaRPr lang="en-GB" dirty="0" smtClean="0"/>
          </a:p>
          <a:p>
            <a:pPr lvl="1"/>
            <a:r>
              <a:rPr lang="en-GB" dirty="0" smtClean="0"/>
              <a:t>No duplicate activities</a:t>
            </a:r>
          </a:p>
          <a:p>
            <a:pPr lvl="1"/>
            <a:r>
              <a:rPr lang="en-GB" dirty="0" smtClean="0"/>
              <a:t>No </a:t>
            </a:r>
            <a:r>
              <a:rPr lang="en-GB" dirty="0" smtClean="0"/>
              <a:t>silent activities (</a:t>
            </a:r>
            <a:r>
              <a:rPr lang="el-GR" dirty="0" smtClean="0"/>
              <a:t>τ</a:t>
            </a:r>
            <a:r>
              <a:rPr lang="en-US" dirty="0" smtClean="0"/>
              <a:t>)</a:t>
            </a:r>
            <a:endParaRPr lang="nl-NL" dirty="0" smtClean="0"/>
          </a:p>
        </p:txBody>
      </p:sp>
      <p:sp>
        <p:nvSpPr>
          <p:cNvPr id="7" name="Tijdelijke aanduiding voor inhoud 13"/>
          <p:cNvSpPr txBox="1">
            <a:spLocks/>
          </p:cNvSpPr>
          <p:nvPr/>
        </p:nvSpPr>
        <p:spPr>
          <a:xfrm>
            <a:off x="5213920" y="2283146"/>
            <a:ext cx="4038600" cy="34892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Directly-follows graph complete</a:t>
            </a:r>
          </a:p>
          <a:p>
            <a:pPr lvl="1"/>
            <a:r>
              <a:rPr lang="en-GB" dirty="0" smtClean="0"/>
              <a:t>Noise-free</a:t>
            </a:r>
            <a:endParaRPr lang="en-GB" dirty="0"/>
          </a:p>
        </p:txBody>
      </p:sp>
      <p:pic>
        <p:nvPicPr>
          <p:cNvPr id="8" name="Picture 2" descr="C:\Users\sleemans\Desktop\thumb_COLOURBOX2459727.f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" y="2316013"/>
            <a:ext cx="707919" cy="7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20" y="2388021"/>
            <a:ext cx="499120" cy="82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10"/>
          <p:cNvCxnSpPr/>
          <p:nvPr/>
        </p:nvCxnSpPr>
        <p:spPr>
          <a:xfrm>
            <a:off x="827584" y="3429000"/>
            <a:ext cx="0" cy="5760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652120" y="2388021"/>
            <a:ext cx="0" cy="129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ep 12"/>
          <p:cNvGrpSpPr/>
          <p:nvPr/>
        </p:nvGrpSpPr>
        <p:grpSpPr>
          <a:xfrm>
            <a:off x="1403648" y="2843644"/>
            <a:ext cx="976330" cy="369332"/>
            <a:chOff x="1289089" y="5027697"/>
            <a:chExt cx="976330" cy="369332"/>
          </a:xfrm>
        </p:grpSpPr>
        <p:sp>
          <p:nvSpPr>
            <p:cNvPr id="14" name="Tekstvak 13"/>
            <p:cNvSpPr txBox="1"/>
            <p:nvPr/>
          </p:nvSpPr>
          <p:spPr>
            <a:xfrm>
              <a:off x="1502681" y="502769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x</a:t>
              </a:r>
            </a:p>
          </p:txBody>
        </p:sp>
        <p:grpSp>
          <p:nvGrpSpPr>
            <p:cNvPr id="15" name="Groep 14"/>
            <p:cNvGrpSpPr/>
            <p:nvPr/>
          </p:nvGrpSpPr>
          <p:grpSpPr>
            <a:xfrm>
              <a:off x="1977387" y="5063701"/>
              <a:ext cx="288032" cy="297324"/>
              <a:chOff x="4932040" y="3861048"/>
              <a:chExt cx="288032" cy="297324"/>
            </a:xfrm>
          </p:grpSpPr>
          <p:sp>
            <p:nvSpPr>
              <p:cNvPr id="22" name="Boog 21"/>
              <p:cNvSpPr/>
              <p:nvPr/>
            </p:nvSpPr>
            <p:spPr>
              <a:xfrm>
                <a:off x="4986046" y="3917924"/>
                <a:ext cx="180020" cy="189312"/>
              </a:xfrm>
              <a:prstGeom prst="arc">
                <a:avLst>
                  <a:gd name="adj1" fmla="val 993537"/>
                  <a:gd name="adj2" fmla="val 20460571"/>
                </a:avLst>
              </a:prstGeom>
              <a:ln w="19050">
                <a:headEnd type="stealth" w="med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sp>
            <p:nvSpPr>
              <p:cNvPr id="23" name="Rechthoek 22"/>
              <p:cNvSpPr/>
              <p:nvPr/>
            </p:nvSpPr>
            <p:spPr>
              <a:xfrm>
                <a:off x="4932040" y="3861048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6" name="Groep 15"/>
            <p:cNvGrpSpPr/>
            <p:nvPr/>
          </p:nvGrpSpPr>
          <p:grpSpPr>
            <a:xfrm>
              <a:off x="1289089" y="5075071"/>
              <a:ext cx="288032" cy="297324"/>
              <a:chOff x="539552" y="2060848"/>
              <a:chExt cx="288032" cy="297324"/>
            </a:xfrm>
          </p:grpSpPr>
          <p:cxnSp>
            <p:nvCxnSpPr>
              <p:cNvPr id="20" name="Rechte verbindingslijn met pijl 19"/>
              <p:cNvCxnSpPr>
                <a:stCxn id="21" idx="1"/>
                <a:endCxn id="21" idx="3"/>
              </p:cNvCxnSpPr>
              <p:nvPr/>
            </p:nvCxnSpPr>
            <p:spPr>
              <a:xfrm>
                <a:off x="539552" y="2209510"/>
                <a:ext cx="288032" cy="0"/>
              </a:xfrm>
              <a:prstGeom prst="straightConnector1">
                <a:avLst/>
              </a:prstGeom>
              <a:ln w="34925">
                <a:headEnd type="none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Rechthoek 20"/>
              <p:cNvSpPr/>
              <p:nvPr/>
            </p:nvSpPr>
            <p:spPr>
              <a:xfrm>
                <a:off x="539552" y="2060848"/>
                <a:ext cx="288032" cy="29732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/>
              </a:p>
            </p:txBody>
          </p:sp>
        </p:grpSp>
        <p:grpSp>
          <p:nvGrpSpPr>
            <p:cNvPr id="17" name="Groep 16"/>
            <p:cNvGrpSpPr/>
            <p:nvPr/>
          </p:nvGrpSpPr>
          <p:grpSpPr>
            <a:xfrm>
              <a:off x="1794141" y="5145228"/>
              <a:ext cx="143020" cy="134271"/>
              <a:chOff x="468540" y="3556049"/>
              <a:chExt cx="143020" cy="134271"/>
            </a:xfrm>
          </p:grpSpPr>
          <p:cxnSp>
            <p:nvCxnSpPr>
              <p:cNvPr id="18" name="Rechte verbindingslijn 17"/>
              <p:cNvCxnSpPr/>
              <p:nvPr/>
            </p:nvCxnSpPr>
            <p:spPr>
              <a:xfrm flipH="1">
                <a:off x="468540" y="3556049"/>
                <a:ext cx="69201" cy="134271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/>
            </p:nvCxnSpPr>
            <p:spPr>
              <a:xfrm>
                <a:off x="539552" y="3556049"/>
                <a:ext cx="72008" cy="134271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054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discovery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</a:t>
            </a:fld>
            <a:endParaRPr lang="nl-NL"/>
          </a:p>
        </p:txBody>
      </p:sp>
      <p:pic>
        <p:nvPicPr>
          <p:cNvPr id="6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144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5565731" y="2852936"/>
            <a:ext cx="3542773" cy="1325239"/>
            <a:chOff x="3460522" y="3790003"/>
            <a:chExt cx="5607332" cy="2097524"/>
          </a:xfrm>
        </p:grpSpPr>
        <p:cxnSp>
          <p:nvCxnSpPr>
            <p:cNvPr id="8" name="Rechte verbindingslijn met pijl 7"/>
            <p:cNvCxnSpPr>
              <a:stCxn id="43" idx="3"/>
              <a:endCxn id="48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Rechte verbindingslijn met pijl 8"/>
            <p:cNvCxnSpPr>
              <a:stCxn id="47" idx="6"/>
              <a:endCxn id="42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Rechte verbindingslijn met pijl 9"/>
            <p:cNvCxnSpPr>
              <a:stCxn id="42" idx="3"/>
              <a:endCxn id="12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Rechte verbindingslijn met pijl 10"/>
            <p:cNvCxnSpPr>
              <a:stCxn id="12" idx="6"/>
              <a:endCxn id="43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" name="Ovaal 11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3" name="Rechte verbindingslijn met pijl 12"/>
            <p:cNvCxnSpPr>
              <a:stCxn id="25" idx="3"/>
              <a:endCxn id="47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Rechte verbindingslijn met pijl 13"/>
            <p:cNvCxnSpPr>
              <a:stCxn id="48" idx="6"/>
              <a:endCxn id="23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5" name="Groep 14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45" name="Gebogen verbindingslijn 44"/>
              <p:cNvCxnSpPr>
                <a:stCxn id="48" idx="4"/>
                <a:endCxn id="44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6" name="Gebogen verbindingslijn 45"/>
              <p:cNvCxnSpPr>
                <a:stCxn id="44" idx="1"/>
                <a:endCxn id="47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7" name="Ovaal 46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6" name="Ovaal 15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7" name="Rechte verbindingslijn met pijl 16"/>
            <p:cNvCxnSpPr>
              <a:endCxn id="16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Rechte verbindingslijn met pijl 17"/>
            <p:cNvCxnSpPr>
              <a:stCxn id="16" idx="7"/>
              <a:endCxn id="26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Rechte verbindingslijn met pijl 18"/>
            <p:cNvCxnSpPr>
              <a:stCxn id="37" idx="3"/>
              <a:endCxn id="20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0" name="Ovaal 19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1" name="Rechte verbindingslijn met pijl 20"/>
            <p:cNvCxnSpPr>
              <a:stCxn id="20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Rechte verbindingslijn met pijl 21"/>
            <p:cNvCxnSpPr>
              <a:stCxn id="16" idx="5"/>
              <a:endCxn id="25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3" name="Tekstvak 22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24" name="Rechte verbindingslijn met pijl 23"/>
            <p:cNvCxnSpPr>
              <a:stCxn id="23" idx="3"/>
              <a:endCxn id="20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7" name="Ovaal 26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8" name="Rechte verbindingslijn met pijl 27"/>
            <p:cNvCxnSpPr>
              <a:stCxn id="27" idx="6"/>
              <a:endCxn id="40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Rechte verbindingslijn met pijl 28"/>
            <p:cNvCxnSpPr>
              <a:stCxn id="26" idx="3"/>
              <a:endCxn id="27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Ovaal 29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1" name="Rechte verbindingslijn met pijl 30"/>
            <p:cNvCxnSpPr>
              <a:stCxn id="26" idx="3"/>
              <a:endCxn id="30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Rechte verbindingslijn met pijl 31"/>
            <p:cNvCxnSpPr>
              <a:stCxn id="30" idx="6"/>
              <a:endCxn id="41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3" name="Ovaal 32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5" name="Rechte verbindingslijn met pijl 34"/>
            <p:cNvCxnSpPr>
              <a:stCxn id="40" idx="3"/>
              <a:endCxn id="33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Rechte verbindingslijn met pijl 35"/>
            <p:cNvCxnSpPr>
              <a:stCxn id="41" idx="3"/>
              <a:endCxn id="34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7" name="Tekstvak 36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38" name="Rechte verbindingslijn met pijl 37"/>
            <p:cNvCxnSpPr>
              <a:stCxn id="33" idx="6"/>
              <a:endCxn id="37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Rechte verbindingslijn met pijl 38"/>
            <p:cNvCxnSpPr>
              <a:stCxn id="34" idx="6"/>
              <a:endCxn id="37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sp>
        <p:nvSpPr>
          <p:cNvPr id="49" name="Tekstvak 48"/>
          <p:cNvSpPr txBox="1"/>
          <p:nvPr/>
        </p:nvSpPr>
        <p:spPr>
          <a:xfrm>
            <a:off x="251520" y="45091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system</a:t>
            </a:r>
            <a:endParaRPr lang="en-GB" sz="2400" dirty="0"/>
          </a:p>
        </p:txBody>
      </p:sp>
      <p:sp>
        <p:nvSpPr>
          <p:cNvPr id="50" name="Tekstvak 49"/>
          <p:cNvSpPr txBox="1"/>
          <p:nvPr/>
        </p:nvSpPr>
        <p:spPr>
          <a:xfrm>
            <a:off x="3347864" y="450912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log</a:t>
            </a:r>
            <a:endParaRPr lang="en-GB" sz="2400" dirty="0"/>
          </a:p>
        </p:txBody>
      </p:sp>
      <p:sp>
        <p:nvSpPr>
          <p:cNvPr id="51" name="Tekstvak 50"/>
          <p:cNvSpPr txBox="1"/>
          <p:nvPr/>
        </p:nvSpPr>
        <p:spPr>
          <a:xfrm>
            <a:off x="5565730" y="4509120"/>
            <a:ext cx="354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process model</a:t>
            </a:r>
            <a:endParaRPr lang="en-GB" sz="2400" dirty="0"/>
          </a:p>
        </p:txBody>
      </p:sp>
      <p:pic>
        <p:nvPicPr>
          <p:cNvPr id="52" name="Picture 2" descr="C:\Users\sleemans\Desktop\thumb_COLOURBOX2459727.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PIJL-RECHTS 53"/>
          <p:cNvSpPr/>
          <p:nvPr/>
        </p:nvSpPr>
        <p:spPr>
          <a:xfrm>
            <a:off x="4644008" y="3284984"/>
            <a:ext cx="864096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have been watching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20</a:t>
            </a:fld>
            <a:endParaRPr lang="nl-NL"/>
          </a:p>
        </p:txBody>
      </p:sp>
      <p:grpSp>
        <p:nvGrpSpPr>
          <p:cNvPr id="14" name="Groep 13"/>
          <p:cNvGrpSpPr/>
          <p:nvPr/>
        </p:nvGrpSpPr>
        <p:grpSpPr>
          <a:xfrm>
            <a:off x="467544" y="2060848"/>
            <a:ext cx="3024336" cy="3024336"/>
            <a:chOff x="763960" y="1488976"/>
            <a:chExt cx="3024336" cy="3024336"/>
          </a:xfrm>
        </p:grpSpPr>
        <p:sp>
          <p:nvSpPr>
            <p:cNvPr id="15" name="Rechthoek 14"/>
            <p:cNvSpPr/>
            <p:nvPr/>
          </p:nvSpPr>
          <p:spPr>
            <a:xfrm>
              <a:off x="763960" y="1488976"/>
              <a:ext cx="3024336" cy="302433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780642" y="1488976"/>
              <a:ext cx="2463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Complete log</a:t>
              </a:r>
              <a:endParaRPr lang="en-GB" sz="2000" dirty="0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251520" y="1444714"/>
            <a:ext cx="3672408" cy="3928502"/>
            <a:chOff x="251520" y="1444714"/>
            <a:chExt cx="3672408" cy="3928502"/>
          </a:xfrm>
        </p:grpSpPr>
        <p:grpSp>
          <p:nvGrpSpPr>
            <p:cNvPr id="18" name="Groep 17"/>
            <p:cNvGrpSpPr/>
            <p:nvPr/>
          </p:nvGrpSpPr>
          <p:grpSpPr>
            <a:xfrm>
              <a:off x="251520" y="1494076"/>
              <a:ext cx="3672408" cy="3879140"/>
              <a:chOff x="251520" y="1494076"/>
              <a:chExt cx="3672408" cy="3879140"/>
            </a:xfrm>
          </p:grpSpPr>
          <p:sp>
            <p:nvSpPr>
              <p:cNvPr id="20" name="Rechthoek 19"/>
              <p:cNvSpPr/>
              <p:nvPr/>
            </p:nvSpPr>
            <p:spPr>
              <a:xfrm>
                <a:off x="251520" y="1494076"/>
                <a:ext cx="3672408" cy="387914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" descr="C:\Users\sleemans\Desktop\thumb_COLOURBOX2459727.f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81" y="1514075"/>
                <a:ext cx="491895" cy="491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kstvak 18"/>
            <p:cNvSpPr txBox="1"/>
            <p:nvPr/>
          </p:nvSpPr>
          <p:spPr>
            <a:xfrm>
              <a:off x="755576" y="1444714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System behaviour</a:t>
              </a:r>
              <a:endParaRPr lang="en-GB" sz="2000" dirty="0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683568" y="2636912"/>
            <a:ext cx="2952328" cy="2160240"/>
            <a:chOff x="763960" y="1488976"/>
            <a:chExt cx="2952328" cy="2160240"/>
          </a:xfrm>
        </p:grpSpPr>
        <p:sp>
          <p:nvSpPr>
            <p:cNvPr id="23" name="Rechthoek 22"/>
            <p:cNvSpPr/>
            <p:nvPr/>
          </p:nvSpPr>
          <p:spPr>
            <a:xfrm>
              <a:off x="763960" y="1488976"/>
              <a:ext cx="2376264" cy="216024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1252886" y="1488976"/>
              <a:ext cx="2463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Incomplete log</a:t>
              </a:r>
              <a:endParaRPr lang="en-GB" sz="2000" dirty="0"/>
            </a:p>
          </p:txBody>
        </p:sp>
      </p:grpSp>
      <p:pic>
        <p:nvPicPr>
          <p:cNvPr id="25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7" y="2683153"/>
            <a:ext cx="450677" cy="7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JL-RECHTS 25"/>
          <p:cNvSpPr/>
          <p:nvPr/>
        </p:nvSpPr>
        <p:spPr>
          <a:xfrm>
            <a:off x="3118091" y="3284984"/>
            <a:ext cx="2954603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kstvak 70"/>
          <p:cNvSpPr txBox="1"/>
          <p:nvPr/>
        </p:nvSpPr>
        <p:spPr>
          <a:xfrm>
            <a:off x="4076048" y="2852936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polynomial</a:t>
            </a:r>
            <a:endParaRPr lang="en-GB" sz="2400" dirty="0"/>
          </a:p>
        </p:txBody>
      </p:sp>
      <p:sp>
        <p:nvSpPr>
          <p:cNvPr id="72" name="Rechthoek 71"/>
          <p:cNvSpPr/>
          <p:nvPr/>
        </p:nvSpPr>
        <p:spPr>
          <a:xfrm>
            <a:off x="6888422" y="3879694"/>
            <a:ext cx="580119" cy="507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Gebogen verbindingslijn 73"/>
          <p:cNvCxnSpPr>
            <a:stCxn id="90" idx="2"/>
            <a:endCxn id="23" idx="2"/>
          </p:cNvCxnSpPr>
          <p:nvPr/>
        </p:nvCxnSpPr>
        <p:spPr>
          <a:xfrm rot="5400000">
            <a:off x="3959593" y="1773155"/>
            <a:ext cx="936104" cy="5111890"/>
          </a:xfrm>
          <a:prstGeom prst="bentConnector3">
            <a:avLst>
              <a:gd name="adj1" fmla="val 19164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kstvak 75"/>
          <p:cNvSpPr txBox="1"/>
          <p:nvPr/>
        </p:nvSpPr>
        <p:spPr>
          <a:xfrm>
            <a:off x="6945121" y="4245272"/>
            <a:ext cx="17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Fitting</a:t>
            </a:r>
          </a:p>
          <a:p>
            <a:r>
              <a:rPr lang="en-GB" sz="2400" dirty="0" smtClean="0"/>
              <a:t>Most precise</a:t>
            </a:r>
            <a:endParaRPr lang="en-GB" sz="2400" dirty="0"/>
          </a:p>
        </p:txBody>
      </p:sp>
      <p:sp>
        <p:nvSpPr>
          <p:cNvPr id="77" name="Tekstvak 76"/>
          <p:cNvSpPr txBox="1"/>
          <p:nvPr/>
        </p:nvSpPr>
        <p:spPr>
          <a:xfrm>
            <a:off x="6156176" y="2005970"/>
            <a:ext cx="1027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Sound</a:t>
            </a:r>
          </a:p>
          <a:p>
            <a:r>
              <a:rPr lang="en-GB" sz="2400" dirty="0" smtClean="0"/>
              <a:t>Simple</a:t>
            </a:r>
            <a:endParaRPr lang="en-GB" sz="2400" dirty="0"/>
          </a:p>
        </p:txBody>
      </p:sp>
      <p:sp>
        <p:nvSpPr>
          <p:cNvPr id="82" name="Tekstvak 81"/>
          <p:cNvSpPr txBox="1"/>
          <p:nvPr/>
        </p:nvSpPr>
        <p:spPr>
          <a:xfrm>
            <a:off x="3581667" y="5775647"/>
            <a:ext cx="531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>
                <a:solidFill>
                  <a:srgbClr val="FF0000"/>
                </a:solidFill>
              </a:rPr>
              <a:t>(by framework; bring your own operator)</a:t>
            </a:r>
            <a:endParaRPr lang="en-GB" sz="2400" dirty="0" smtClean="0"/>
          </a:p>
        </p:txBody>
      </p:sp>
      <p:grpSp>
        <p:nvGrpSpPr>
          <p:cNvPr id="84" name="Groep 83"/>
          <p:cNvGrpSpPr/>
          <p:nvPr/>
        </p:nvGrpSpPr>
        <p:grpSpPr>
          <a:xfrm>
            <a:off x="6156176" y="3068960"/>
            <a:ext cx="1654827" cy="792088"/>
            <a:chOff x="7020270" y="1916832"/>
            <a:chExt cx="1654827" cy="792088"/>
          </a:xfrm>
        </p:grpSpPr>
        <p:grpSp>
          <p:nvGrpSpPr>
            <p:cNvPr id="85" name="Groep 84"/>
            <p:cNvGrpSpPr/>
            <p:nvPr/>
          </p:nvGrpSpPr>
          <p:grpSpPr>
            <a:xfrm>
              <a:off x="7020270" y="2132854"/>
              <a:ext cx="1654827" cy="576066"/>
              <a:chOff x="6189956" y="2492895"/>
              <a:chExt cx="1654827" cy="576066"/>
            </a:xfrm>
          </p:grpSpPr>
          <p:grpSp>
            <p:nvGrpSpPr>
              <p:cNvPr id="89" name="Groep 88"/>
              <p:cNvGrpSpPr/>
              <p:nvPr/>
            </p:nvGrpSpPr>
            <p:grpSpPr>
              <a:xfrm>
                <a:off x="6229541" y="2492895"/>
                <a:ext cx="1544591" cy="421242"/>
                <a:chOff x="4986281" y="4068677"/>
                <a:chExt cx="2444705" cy="666722"/>
              </a:xfrm>
            </p:grpSpPr>
            <p:cxnSp>
              <p:nvCxnSpPr>
                <p:cNvPr id="91" name="Rechte verbindingslijn met pijl 90"/>
                <p:cNvCxnSpPr>
                  <a:endCxn id="93" idx="2"/>
                </p:cNvCxnSpPr>
                <p:nvPr/>
              </p:nvCxnSpPr>
              <p:spPr>
                <a:xfrm flipV="1">
                  <a:off x="4986281" y="4253345"/>
                  <a:ext cx="409165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92" name="Rechte verbindingslijn met pijl 91"/>
                <p:cNvCxnSpPr>
                  <a:stCxn id="95" idx="6"/>
                </p:cNvCxnSpPr>
                <p:nvPr/>
              </p:nvCxnSpPr>
              <p:spPr>
                <a:xfrm>
                  <a:off x="7002524" y="4253343"/>
                  <a:ext cx="428462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93" name="Ovaal 92"/>
                <p:cNvSpPr/>
                <p:nvPr/>
              </p:nvSpPr>
              <p:spPr>
                <a:xfrm>
                  <a:off x="5395446" y="4068679"/>
                  <a:ext cx="369332" cy="3693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94" name="Rechte verbindingslijn met pijl 93"/>
                <p:cNvCxnSpPr>
                  <a:stCxn id="93" idx="6"/>
                  <a:endCxn id="97" idx="1"/>
                </p:cNvCxnSpPr>
                <p:nvPr/>
              </p:nvCxnSpPr>
              <p:spPr>
                <a:xfrm>
                  <a:off x="5764778" y="4253345"/>
                  <a:ext cx="298561" cy="2973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95" name="Ovaal 94"/>
                <p:cNvSpPr/>
                <p:nvPr/>
              </p:nvSpPr>
              <p:spPr>
                <a:xfrm>
                  <a:off x="6633192" y="4068677"/>
                  <a:ext cx="369332" cy="3693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96" name="Rechte verbindingslijn met pijl 95"/>
                <p:cNvCxnSpPr>
                  <a:stCxn id="97" idx="3"/>
                  <a:endCxn id="95" idx="3"/>
                </p:cNvCxnSpPr>
                <p:nvPr/>
              </p:nvCxnSpPr>
              <p:spPr>
                <a:xfrm flipV="1">
                  <a:off x="6428203" y="4383922"/>
                  <a:ext cx="259076" cy="1668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97" name="Tekstvak 96"/>
                <p:cNvSpPr txBox="1"/>
                <p:nvPr/>
              </p:nvSpPr>
              <p:spPr>
                <a:xfrm>
                  <a:off x="6063339" y="4366067"/>
                  <a:ext cx="364864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nl-NL" dirty="0"/>
                </a:p>
              </p:txBody>
            </p:sp>
          </p:grpSp>
          <p:sp>
            <p:nvSpPr>
              <p:cNvPr id="90" name="Rechthoek 89"/>
              <p:cNvSpPr/>
              <p:nvPr/>
            </p:nvSpPr>
            <p:spPr>
              <a:xfrm>
                <a:off x="6189956" y="2564905"/>
                <a:ext cx="1654827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Tekstvak 85"/>
            <p:cNvSpPr txBox="1"/>
            <p:nvPr/>
          </p:nvSpPr>
          <p:spPr>
            <a:xfrm>
              <a:off x="7740352" y="1916832"/>
              <a:ext cx="230525" cy="2333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87" name="Rechte verbindingslijn met pijl 86"/>
            <p:cNvCxnSpPr>
              <a:stCxn id="93" idx="6"/>
              <a:endCxn id="86" idx="1"/>
            </p:cNvCxnSpPr>
            <p:nvPr/>
          </p:nvCxnSpPr>
          <p:spPr>
            <a:xfrm flipV="1">
              <a:off x="7551718" y="2033506"/>
              <a:ext cx="188634" cy="216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Rechte verbindingslijn met pijl 87"/>
            <p:cNvCxnSpPr>
              <a:stCxn id="86" idx="3"/>
              <a:endCxn id="95" idx="1"/>
            </p:cNvCxnSpPr>
            <p:nvPr/>
          </p:nvCxnSpPr>
          <p:spPr>
            <a:xfrm>
              <a:off x="7970877" y="2033506"/>
              <a:ext cx="163687" cy="1335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4670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</a:t>
            </a:r>
            <a:endParaRPr lang="en-GB" dirty="0"/>
          </a:p>
        </p:txBody>
      </p:sp>
      <p:grpSp>
        <p:nvGrpSpPr>
          <p:cNvPr id="20" name="Groep 19"/>
          <p:cNvGrpSpPr/>
          <p:nvPr/>
        </p:nvGrpSpPr>
        <p:grpSpPr>
          <a:xfrm>
            <a:off x="467544" y="1788853"/>
            <a:ext cx="3024336" cy="3709871"/>
            <a:chOff x="763960" y="2009069"/>
            <a:chExt cx="3024336" cy="2504243"/>
          </a:xfrm>
        </p:grpSpPr>
        <p:sp>
          <p:nvSpPr>
            <p:cNvPr id="6" name="Rechthoek 5"/>
            <p:cNvSpPr/>
            <p:nvPr/>
          </p:nvSpPr>
          <p:spPr>
            <a:xfrm>
              <a:off x="806044" y="2009581"/>
              <a:ext cx="2982252" cy="250373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763960" y="2009069"/>
              <a:ext cx="2463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Complete log</a:t>
              </a:r>
              <a:endParaRPr lang="en-GB" sz="2000" dirty="0"/>
            </a:p>
          </p:txBody>
        </p:sp>
      </p:grpSp>
      <p:grpSp>
        <p:nvGrpSpPr>
          <p:cNvPr id="2059" name="Groep 2058"/>
          <p:cNvGrpSpPr/>
          <p:nvPr/>
        </p:nvGrpSpPr>
        <p:grpSpPr>
          <a:xfrm>
            <a:off x="2051721" y="3717032"/>
            <a:ext cx="5340387" cy="2448272"/>
            <a:chOff x="2051721" y="3717032"/>
            <a:chExt cx="5340387" cy="2448272"/>
          </a:xfrm>
        </p:grpSpPr>
        <p:cxnSp>
          <p:nvCxnSpPr>
            <p:cNvPr id="37" name="Gebogen verbindingslijn 36"/>
            <p:cNvCxnSpPr>
              <a:endCxn id="35" idx="2"/>
            </p:cNvCxnSpPr>
            <p:nvPr/>
          </p:nvCxnSpPr>
          <p:spPr>
            <a:xfrm rot="10800000" flipV="1">
              <a:off x="2051721" y="3717032"/>
              <a:ext cx="5340387" cy="2043302"/>
            </a:xfrm>
            <a:prstGeom prst="bentConnector4">
              <a:avLst>
                <a:gd name="adj1" fmla="val 5"/>
                <a:gd name="adj2" fmla="val 11985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Tekstvak 40"/>
            <p:cNvSpPr txBox="1"/>
            <p:nvPr/>
          </p:nvSpPr>
          <p:spPr>
            <a:xfrm>
              <a:off x="4074872" y="5642084"/>
              <a:ext cx="1842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=</a:t>
              </a:r>
              <a:endParaRPr lang="en-GB" sz="2800" dirty="0"/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6417186" y="1373867"/>
            <a:ext cx="117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Sound</a:t>
            </a:r>
          </a:p>
          <a:p>
            <a:pPr algn="ctr"/>
            <a:r>
              <a:rPr lang="en-GB" sz="2400" dirty="0" smtClean="0"/>
              <a:t>Simple</a:t>
            </a:r>
            <a:endParaRPr lang="en-GB" sz="2400" dirty="0"/>
          </a:p>
        </p:txBody>
      </p:sp>
      <p:sp>
        <p:nvSpPr>
          <p:cNvPr id="26" name="Tijdelijke aanduiding voor voettekst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  <p:pic>
        <p:nvPicPr>
          <p:cNvPr id="38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067"/>
            <a:ext cx="392092" cy="6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0" name="Groep 2059"/>
          <p:cNvGrpSpPr/>
          <p:nvPr/>
        </p:nvGrpSpPr>
        <p:grpSpPr>
          <a:xfrm>
            <a:off x="251520" y="1124744"/>
            <a:ext cx="3600400" cy="4635590"/>
            <a:chOff x="251520" y="1124744"/>
            <a:chExt cx="3600400" cy="4635590"/>
          </a:xfrm>
        </p:grpSpPr>
        <p:grpSp>
          <p:nvGrpSpPr>
            <p:cNvPr id="34" name="Groep 33"/>
            <p:cNvGrpSpPr/>
            <p:nvPr/>
          </p:nvGrpSpPr>
          <p:grpSpPr>
            <a:xfrm>
              <a:off x="251520" y="1124744"/>
              <a:ext cx="3600400" cy="4635590"/>
              <a:chOff x="251520" y="1124744"/>
              <a:chExt cx="3600400" cy="4635590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251520" y="1124744"/>
                <a:ext cx="3600400" cy="463559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6" name="Picture 2" descr="C:\Users\sleemans\Desktop\thumb_COLOURBOX2459727.fw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81" y="1142613"/>
                <a:ext cx="491895" cy="491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kstvak 38"/>
            <p:cNvSpPr txBox="1"/>
            <p:nvPr/>
          </p:nvSpPr>
          <p:spPr>
            <a:xfrm>
              <a:off x="755576" y="1124744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System behaviour</a:t>
              </a:r>
              <a:endParaRPr lang="en-GB" sz="2000" dirty="0"/>
            </a:p>
          </p:txBody>
        </p:sp>
      </p:grpSp>
      <p:grpSp>
        <p:nvGrpSpPr>
          <p:cNvPr id="2048" name="Groep 2047"/>
          <p:cNvGrpSpPr/>
          <p:nvPr/>
        </p:nvGrpSpPr>
        <p:grpSpPr>
          <a:xfrm>
            <a:off x="5148065" y="2204864"/>
            <a:ext cx="3744416" cy="1512168"/>
            <a:chOff x="5148065" y="2204864"/>
            <a:chExt cx="3744416" cy="1512168"/>
          </a:xfrm>
        </p:grpSpPr>
        <p:grpSp>
          <p:nvGrpSpPr>
            <p:cNvPr id="43" name="Groep 42"/>
            <p:cNvGrpSpPr/>
            <p:nvPr/>
          </p:nvGrpSpPr>
          <p:grpSpPr>
            <a:xfrm>
              <a:off x="5265551" y="2316828"/>
              <a:ext cx="3542773" cy="1325239"/>
              <a:chOff x="3460522" y="3790003"/>
              <a:chExt cx="5607332" cy="2097524"/>
            </a:xfrm>
          </p:grpSpPr>
          <p:cxnSp>
            <p:nvCxnSpPr>
              <p:cNvPr id="44" name="Rechte verbindingslijn met pijl 43"/>
              <p:cNvCxnSpPr>
                <a:stCxn id="79" idx="3"/>
                <a:endCxn id="84" idx="2"/>
              </p:cNvCxnSpPr>
              <p:nvPr/>
            </p:nvCxnSpPr>
            <p:spPr>
              <a:xfrm>
                <a:off x="7123638" y="5126797"/>
                <a:ext cx="21602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Rechte verbindingslijn met pijl 44"/>
              <p:cNvCxnSpPr>
                <a:stCxn id="83" idx="6"/>
                <a:endCxn id="78" idx="1"/>
              </p:cNvCxnSpPr>
              <p:nvPr/>
            </p:nvCxnSpPr>
            <p:spPr>
              <a:xfrm>
                <a:off x="5260722" y="5126797"/>
                <a:ext cx="2067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6" name="Rechte verbindingslijn met pijl 45"/>
              <p:cNvCxnSpPr>
                <a:stCxn id="78" idx="3"/>
                <a:endCxn id="48" idx="2"/>
              </p:cNvCxnSpPr>
              <p:nvPr/>
            </p:nvCxnSpPr>
            <p:spPr>
              <a:xfrm>
                <a:off x="5843174" y="5126797"/>
                <a:ext cx="2723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7" name="Rechte verbindingslijn met pijl 46"/>
              <p:cNvCxnSpPr>
                <a:stCxn id="48" idx="6"/>
                <a:endCxn id="79" idx="1"/>
              </p:cNvCxnSpPr>
              <p:nvPr/>
            </p:nvCxnSpPr>
            <p:spPr>
              <a:xfrm>
                <a:off x="6484858" y="5126797"/>
                <a:ext cx="2678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8" name="Ovaal 47"/>
              <p:cNvSpPr/>
              <p:nvPr/>
            </p:nvSpPr>
            <p:spPr>
              <a:xfrm>
                <a:off x="6115526" y="4942131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9" name="Rechte verbindingslijn met pijl 48"/>
              <p:cNvCxnSpPr>
                <a:stCxn id="61" idx="3"/>
                <a:endCxn id="83" idx="2"/>
              </p:cNvCxnSpPr>
              <p:nvPr/>
            </p:nvCxnSpPr>
            <p:spPr>
              <a:xfrm>
                <a:off x="4675366" y="5126797"/>
                <a:ext cx="21602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0" name="Rechte verbindingslijn met pijl 49"/>
              <p:cNvCxnSpPr>
                <a:stCxn id="84" idx="6"/>
                <a:endCxn id="59" idx="1"/>
              </p:cNvCxnSpPr>
              <p:nvPr/>
            </p:nvCxnSpPr>
            <p:spPr>
              <a:xfrm>
                <a:off x="7708994" y="5126797"/>
                <a:ext cx="1865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1" name="Groep 50"/>
              <p:cNvGrpSpPr/>
              <p:nvPr/>
            </p:nvGrpSpPr>
            <p:grpSpPr>
              <a:xfrm>
                <a:off x="4891390" y="4942131"/>
                <a:ext cx="2817604" cy="760730"/>
                <a:chOff x="4716016" y="2416160"/>
                <a:chExt cx="2817604" cy="760730"/>
              </a:xfrm>
            </p:grpSpPr>
            <p:cxnSp>
              <p:nvCxnSpPr>
                <p:cNvPr id="81" name="Gebogen verbindingslijn 80"/>
                <p:cNvCxnSpPr>
                  <a:stCxn id="84" idx="4"/>
                  <a:endCxn id="80" idx="3"/>
                </p:cNvCxnSpPr>
                <p:nvPr/>
              </p:nvCxnSpPr>
              <p:spPr>
                <a:xfrm rot="5400000">
                  <a:off x="6628874" y="2456810"/>
                  <a:ext cx="391398" cy="1048762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82" name="Gebogen verbindingslijn 81"/>
                <p:cNvCxnSpPr>
                  <a:stCxn id="80" idx="1"/>
                  <a:endCxn id="83" idx="4"/>
                </p:cNvCxnSpPr>
                <p:nvPr/>
              </p:nvCxnSpPr>
              <p:spPr>
                <a:xfrm rot="10800000">
                  <a:off x="4900682" y="2785492"/>
                  <a:ext cx="1039470" cy="391398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83" name="Ovaal 82"/>
                <p:cNvSpPr/>
                <p:nvPr/>
              </p:nvSpPr>
              <p:spPr>
                <a:xfrm>
                  <a:off x="4716016" y="2416160"/>
                  <a:ext cx="369332" cy="3693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4" name="Ovaal 83"/>
                <p:cNvSpPr/>
                <p:nvPr/>
              </p:nvSpPr>
              <p:spPr>
                <a:xfrm>
                  <a:off x="7164288" y="2416160"/>
                  <a:ext cx="369332" cy="3693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52" name="Ovaal 51"/>
              <p:cNvSpPr/>
              <p:nvPr/>
            </p:nvSpPr>
            <p:spPr>
              <a:xfrm>
                <a:off x="3667254" y="4510083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3" name="Rechte verbindingslijn met pijl 52"/>
              <p:cNvCxnSpPr>
                <a:endCxn id="52" idx="2"/>
              </p:cNvCxnSpPr>
              <p:nvPr/>
            </p:nvCxnSpPr>
            <p:spPr>
              <a:xfrm>
                <a:off x="3460522" y="4694749"/>
                <a:ext cx="2067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Rechte verbindingslijn met pijl 53"/>
              <p:cNvCxnSpPr>
                <a:stCxn id="52" idx="7"/>
                <a:endCxn id="62" idx="1"/>
              </p:cNvCxnSpPr>
              <p:nvPr/>
            </p:nvCxnSpPr>
            <p:spPr>
              <a:xfrm flipV="1">
                <a:off x="3982499" y="4262701"/>
                <a:ext cx="620859" cy="3014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5" name="Rechte verbindingslijn met pijl 54"/>
              <p:cNvCxnSpPr>
                <a:stCxn id="73" idx="3"/>
                <a:endCxn id="56" idx="1"/>
              </p:cNvCxnSpPr>
              <p:nvPr/>
            </p:nvCxnSpPr>
            <p:spPr>
              <a:xfrm>
                <a:off x="7987734" y="4271993"/>
                <a:ext cx="558143" cy="2921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6" name="Ovaal 55"/>
              <p:cNvSpPr/>
              <p:nvPr/>
            </p:nvSpPr>
            <p:spPr>
              <a:xfrm>
                <a:off x="8491790" y="4510083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57" name="Rechte verbindingslijn met pijl 56"/>
              <p:cNvCxnSpPr>
                <a:stCxn id="56" idx="6"/>
              </p:cNvCxnSpPr>
              <p:nvPr/>
            </p:nvCxnSpPr>
            <p:spPr>
              <a:xfrm>
                <a:off x="8861122" y="4694749"/>
                <a:ext cx="2067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Rechte verbindingslijn met pijl 57"/>
              <p:cNvCxnSpPr>
                <a:stCxn id="52" idx="5"/>
                <a:endCxn id="61" idx="1"/>
              </p:cNvCxnSpPr>
              <p:nvPr/>
            </p:nvCxnSpPr>
            <p:spPr>
              <a:xfrm>
                <a:off x="3982499" y="4825328"/>
                <a:ext cx="332827" cy="3014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9" name="Tekstvak 58"/>
              <p:cNvSpPr txBox="1"/>
              <p:nvPr/>
            </p:nvSpPr>
            <p:spPr>
              <a:xfrm>
                <a:off x="7895578" y="4942131"/>
                <a:ext cx="36933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60" name="Rechte verbindingslijn met pijl 59"/>
              <p:cNvCxnSpPr>
                <a:stCxn id="59" idx="3"/>
                <a:endCxn id="56" idx="3"/>
              </p:cNvCxnSpPr>
              <p:nvPr/>
            </p:nvCxnSpPr>
            <p:spPr>
              <a:xfrm flipV="1">
                <a:off x="8264910" y="4825328"/>
                <a:ext cx="280967" cy="3014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Tekstvak 60"/>
              <p:cNvSpPr txBox="1"/>
              <p:nvPr/>
            </p:nvSpPr>
            <p:spPr>
              <a:xfrm>
                <a:off x="4315326" y="4942131"/>
                <a:ext cx="36004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sp>
            <p:nvSpPr>
              <p:cNvPr id="62" name="Tekstvak 61"/>
              <p:cNvSpPr txBox="1"/>
              <p:nvPr/>
            </p:nvSpPr>
            <p:spPr>
              <a:xfrm>
                <a:off x="4603358" y="4078035"/>
                <a:ext cx="349184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sp>
            <p:nvSpPr>
              <p:cNvPr id="63" name="Ovaal 62"/>
              <p:cNvSpPr/>
              <p:nvPr/>
            </p:nvSpPr>
            <p:spPr>
              <a:xfrm>
                <a:off x="5395446" y="3790003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4" name="Rechte verbindingslijn met pijl 63"/>
              <p:cNvCxnSpPr>
                <a:stCxn id="63" idx="6"/>
                <a:endCxn id="76" idx="1"/>
              </p:cNvCxnSpPr>
              <p:nvPr/>
            </p:nvCxnSpPr>
            <p:spPr>
              <a:xfrm>
                <a:off x="5764778" y="3974669"/>
                <a:ext cx="3507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5" name="Rechte verbindingslijn met pijl 64"/>
              <p:cNvCxnSpPr>
                <a:stCxn id="62" idx="3"/>
                <a:endCxn id="63" idx="2"/>
              </p:cNvCxnSpPr>
              <p:nvPr/>
            </p:nvCxnSpPr>
            <p:spPr>
              <a:xfrm flipV="1">
                <a:off x="4952542" y="3974669"/>
                <a:ext cx="442904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6" name="Ovaal 65"/>
              <p:cNvSpPr/>
              <p:nvPr/>
            </p:nvSpPr>
            <p:spPr>
              <a:xfrm>
                <a:off x="5395446" y="4366067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67" name="Rechte verbindingslijn met pijl 66"/>
              <p:cNvCxnSpPr>
                <a:stCxn id="62" idx="3"/>
                <a:endCxn id="66" idx="2"/>
              </p:cNvCxnSpPr>
              <p:nvPr/>
            </p:nvCxnSpPr>
            <p:spPr>
              <a:xfrm>
                <a:off x="4952542" y="4262701"/>
                <a:ext cx="442904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Rechte verbindingslijn met pijl 67"/>
              <p:cNvCxnSpPr>
                <a:stCxn id="66" idx="6"/>
                <a:endCxn id="77" idx="1"/>
              </p:cNvCxnSpPr>
              <p:nvPr/>
            </p:nvCxnSpPr>
            <p:spPr>
              <a:xfrm>
                <a:off x="5764778" y="4550733"/>
                <a:ext cx="34592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9" name="Ovaal 68"/>
              <p:cNvSpPr/>
              <p:nvPr/>
            </p:nvSpPr>
            <p:spPr>
              <a:xfrm>
                <a:off x="6826314" y="3790003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Ovaal 69"/>
              <p:cNvSpPr/>
              <p:nvPr/>
            </p:nvSpPr>
            <p:spPr>
              <a:xfrm>
                <a:off x="6826314" y="4366067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1" name="Rechte verbindingslijn met pijl 70"/>
              <p:cNvCxnSpPr>
                <a:stCxn id="76" idx="3"/>
                <a:endCxn id="69" idx="2"/>
              </p:cNvCxnSpPr>
              <p:nvPr/>
            </p:nvCxnSpPr>
            <p:spPr>
              <a:xfrm>
                <a:off x="6480390" y="3974669"/>
                <a:ext cx="34592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Rechte verbindingslijn met pijl 71"/>
              <p:cNvCxnSpPr>
                <a:stCxn id="77" idx="3"/>
                <a:endCxn id="70" idx="2"/>
              </p:cNvCxnSpPr>
              <p:nvPr/>
            </p:nvCxnSpPr>
            <p:spPr>
              <a:xfrm>
                <a:off x="6475566" y="4550733"/>
                <a:ext cx="3507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kstvak 72"/>
              <p:cNvSpPr txBox="1"/>
              <p:nvPr/>
            </p:nvSpPr>
            <p:spPr>
              <a:xfrm>
                <a:off x="7627694" y="4087327"/>
                <a:ext cx="36004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cxnSp>
            <p:nvCxnSpPr>
              <p:cNvPr id="74" name="Rechte verbindingslijn met pijl 73"/>
              <p:cNvCxnSpPr>
                <a:stCxn id="69" idx="6"/>
                <a:endCxn id="73" idx="1"/>
              </p:cNvCxnSpPr>
              <p:nvPr/>
            </p:nvCxnSpPr>
            <p:spPr>
              <a:xfrm>
                <a:off x="7195646" y="3974669"/>
                <a:ext cx="432048" cy="2973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5" name="Rechte verbindingslijn met pijl 74"/>
              <p:cNvCxnSpPr>
                <a:stCxn id="70" idx="6"/>
                <a:endCxn id="73" idx="1"/>
              </p:cNvCxnSpPr>
              <p:nvPr/>
            </p:nvCxnSpPr>
            <p:spPr>
              <a:xfrm flipV="1">
                <a:off x="7195646" y="4271993"/>
                <a:ext cx="432048" cy="2787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6" name="Tekstvak 75"/>
              <p:cNvSpPr txBox="1"/>
              <p:nvPr/>
            </p:nvSpPr>
            <p:spPr>
              <a:xfrm>
                <a:off x="6115526" y="3790003"/>
                <a:ext cx="364864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sp>
            <p:nvSpPr>
              <p:cNvPr id="77" name="Tekstvak 76"/>
              <p:cNvSpPr txBox="1"/>
              <p:nvPr/>
            </p:nvSpPr>
            <p:spPr>
              <a:xfrm>
                <a:off x="6110702" y="4366067"/>
                <a:ext cx="364864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sp>
            <p:nvSpPr>
              <p:cNvPr id="78" name="Tekstvak 77"/>
              <p:cNvSpPr txBox="1"/>
              <p:nvPr/>
            </p:nvSpPr>
            <p:spPr>
              <a:xfrm>
                <a:off x="5467454" y="4942131"/>
                <a:ext cx="37572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sp>
            <p:nvSpPr>
              <p:cNvPr id="79" name="Tekstvak 78"/>
              <p:cNvSpPr txBox="1"/>
              <p:nvPr/>
            </p:nvSpPr>
            <p:spPr>
              <a:xfrm>
                <a:off x="6752742" y="4942131"/>
                <a:ext cx="370896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  <p:sp>
            <p:nvSpPr>
              <p:cNvPr id="80" name="Tekstvak 79"/>
              <p:cNvSpPr txBox="1"/>
              <p:nvPr/>
            </p:nvSpPr>
            <p:spPr>
              <a:xfrm>
                <a:off x="6115526" y="5518195"/>
                <a:ext cx="36004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42" name="Rechthoek 41"/>
            <p:cNvSpPr/>
            <p:nvPr/>
          </p:nvSpPr>
          <p:spPr>
            <a:xfrm>
              <a:off x="5148065" y="2204864"/>
              <a:ext cx="3744416" cy="1512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PIJL-RECHTS 94"/>
          <p:cNvSpPr/>
          <p:nvPr/>
        </p:nvSpPr>
        <p:spPr>
          <a:xfrm>
            <a:off x="3131839" y="2794801"/>
            <a:ext cx="2016225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58" name="Groep 2057"/>
          <p:cNvGrpSpPr/>
          <p:nvPr/>
        </p:nvGrpSpPr>
        <p:grpSpPr>
          <a:xfrm>
            <a:off x="1925972" y="3717033"/>
            <a:ext cx="5094301" cy="1512167"/>
            <a:chOff x="1925972" y="3717033"/>
            <a:chExt cx="5094301" cy="1512167"/>
          </a:xfrm>
        </p:grpSpPr>
        <p:cxnSp>
          <p:nvCxnSpPr>
            <p:cNvPr id="15" name="Gebogen verbindingslijn 14"/>
            <p:cNvCxnSpPr>
              <a:stCxn id="42" idx="2"/>
              <a:endCxn id="85" idx="2"/>
            </p:cNvCxnSpPr>
            <p:nvPr/>
          </p:nvCxnSpPr>
          <p:spPr>
            <a:xfrm rot="5400000">
              <a:off x="3896895" y="1746110"/>
              <a:ext cx="1152456" cy="5094301"/>
            </a:xfrm>
            <a:prstGeom prst="bentConnector3">
              <a:avLst>
                <a:gd name="adj1" fmla="val 133487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5940152" y="4398203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400" dirty="0" smtClean="0"/>
                <a:t>Fitting</a:t>
              </a:r>
            </a:p>
            <a:p>
              <a:pPr algn="r"/>
              <a:r>
                <a:rPr lang="en-GB" sz="2400" dirty="0" smtClean="0"/>
                <a:t>Precise</a:t>
              </a:r>
              <a:endParaRPr lang="en-GB" sz="2400" dirty="0"/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1154689" y="2380818"/>
            <a:ext cx="15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Recorded log</a:t>
            </a:r>
            <a:endParaRPr lang="en-GB" sz="2000" dirty="0"/>
          </a:p>
        </p:txBody>
      </p:sp>
      <p:sp>
        <p:nvSpPr>
          <p:cNvPr id="85" name="Rechthoek 84"/>
          <p:cNvSpPr/>
          <p:nvPr/>
        </p:nvSpPr>
        <p:spPr>
          <a:xfrm>
            <a:off x="720104" y="2370630"/>
            <a:ext cx="2411735" cy="24988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/>
          <p:cNvSpPr txBox="1"/>
          <p:nvPr/>
        </p:nvSpPr>
        <p:spPr>
          <a:xfrm>
            <a:off x="4147977" y="2391271"/>
            <a:ext cx="64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fast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078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leemans\Desktop\BPIC`12-alpha algorithm-petrine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4" r="80583" b="4860"/>
          <a:stretch/>
        </p:blipFill>
        <p:spPr bwMode="auto">
          <a:xfrm>
            <a:off x="99168" y="1412776"/>
            <a:ext cx="448971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with incomplete logs</a:t>
            </a:r>
            <a:endParaRPr lang="en-GB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4572000" y="1196752"/>
            <a:ext cx="0" cy="5661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Tijdelijke aanduiding voor inhoud 1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1196752"/>
            <a:ext cx="4535488" cy="261251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572000" y="339938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ILP</a:t>
            </a:r>
            <a:endParaRPr lang="en-GB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3923928" y="339938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α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835696" y="38610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Heuristics Miner</a:t>
            </a:r>
            <a:endParaRPr lang="en-GB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4572000" y="386104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Evolutionary Tree Miner</a:t>
            </a:r>
            <a:endParaRPr lang="en-GB" sz="2400" dirty="0"/>
          </a:p>
        </p:txBody>
      </p:sp>
      <p:pic>
        <p:nvPicPr>
          <p:cNvPr id="2050" name="Picture 2" descr="C:\Users\sleemans\Desktop\WABO2_comm-ET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8"/>
          <a:stretch/>
        </p:blipFill>
        <p:spPr bwMode="auto">
          <a:xfrm>
            <a:off x="4643798" y="5098038"/>
            <a:ext cx="4500202" cy="38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leemans\Desktop\WABO 2_comm-HeuristicsMiner 2 heuristics net-petrine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r="65076"/>
          <a:stretch/>
        </p:blipFill>
        <p:spPr bwMode="auto">
          <a:xfrm>
            <a:off x="107504" y="4941167"/>
            <a:ext cx="4392488" cy="8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4572000" y="6516052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ot fast</a:t>
            </a:r>
            <a:endParaRPr lang="en-GB" dirty="0"/>
          </a:p>
        </p:txBody>
      </p:sp>
      <p:sp>
        <p:nvSpPr>
          <p:cNvPr id="17" name="Tekstvak 16"/>
          <p:cNvSpPr txBox="1"/>
          <p:nvPr/>
        </p:nvSpPr>
        <p:spPr>
          <a:xfrm>
            <a:off x="3427823" y="6237312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n</a:t>
            </a:r>
            <a:r>
              <a:rPr lang="en-GB" dirty="0" smtClean="0"/>
              <a:t>ot fitting</a:t>
            </a:r>
          </a:p>
          <a:p>
            <a:pPr algn="r"/>
            <a:r>
              <a:rPr lang="en-GB" dirty="0" smtClean="0"/>
              <a:t>not sound</a:t>
            </a:r>
            <a:endParaRPr lang="en-GB" dirty="0"/>
          </a:p>
        </p:txBody>
      </p:sp>
      <p:sp>
        <p:nvSpPr>
          <p:cNvPr id="18" name="Tekstvak 17"/>
          <p:cNvSpPr txBox="1"/>
          <p:nvPr/>
        </p:nvSpPr>
        <p:spPr>
          <a:xfrm>
            <a:off x="3419872" y="1198493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n</a:t>
            </a:r>
            <a:r>
              <a:rPr lang="en-GB" dirty="0" smtClean="0"/>
              <a:t>ot fitting</a:t>
            </a:r>
          </a:p>
          <a:p>
            <a:pPr algn="r"/>
            <a:r>
              <a:rPr lang="en-GB" dirty="0" smtClean="0"/>
              <a:t>not sound</a:t>
            </a:r>
            <a:endParaRPr lang="en-GB" dirty="0"/>
          </a:p>
        </p:txBody>
      </p:sp>
      <p:sp>
        <p:nvSpPr>
          <p:cNvPr id="19" name="Tekstvak 18"/>
          <p:cNvSpPr txBox="1"/>
          <p:nvPr/>
        </p:nvSpPr>
        <p:spPr>
          <a:xfrm>
            <a:off x="4588881" y="1196752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simple</a:t>
            </a:r>
          </a:p>
          <a:p>
            <a:r>
              <a:rPr lang="en-GB" dirty="0" smtClean="0"/>
              <a:t>not sound</a:t>
            </a:r>
            <a:endParaRPr lang="en-GB" dirty="0"/>
          </a:p>
        </p:txBody>
      </p:sp>
      <p:pic>
        <p:nvPicPr>
          <p:cNvPr id="4" name="Picture 2" descr="D:\svn\Noisy block-structured process model discovery\results\images\WABO 2_comm-Flower-petrine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9" b="37357"/>
          <a:stretch/>
        </p:blipFill>
        <p:spPr bwMode="auto">
          <a:xfrm>
            <a:off x="3245585" y="0"/>
            <a:ext cx="2796426" cy="68853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026357" y="3445549"/>
            <a:ext cx="18975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Flower model</a:t>
            </a:r>
          </a:p>
          <a:p>
            <a:pPr algn="r"/>
            <a:r>
              <a:rPr lang="en-GB" sz="2400" dirty="0" smtClean="0"/>
              <a:t>not precise</a:t>
            </a:r>
            <a:endParaRPr lang="en-GB" sz="240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7" grpId="0"/>
      <p:bldP spid="18" grpId="0"/>
      <p:bldP spid="19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251520" y="1124744"/>
            <a:ext cx="3600400" cy="3456384"/>
            <a:chOff x="251520" y="1124744"/>
            <a:chExt cx="3600400" cy="3456384"/>
          </a:xfrm>
        </p:grpSpPr>
        <p:sp>
          <p:nvSpPr>
            <p:cNvPr id="9" name="Rechthoek 8"/>
            <p:cNvSpPr/>
            <p:nvPr/>
          </p:nvSpPr>
          <p:spPr>
            <a:xfrm>
              <a:off x="251520" y="1124744"/>
              <a:ext cx="3600400" cy="345638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2" descr="C:\Users\sleemans\Desktop\thumb_COLOURBOX2459727.f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1" y="1136905"/>
              <a:ext cx="491895" cy="49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</a:t>
            </a:fld>
            <a:endParaRPr lang="nl-NL"/>
          </a:p>
        </p:txBody>
      </p:sp>
      <p:pic>
        <p:nvPicPr>
          <p:cNvPr id="11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5471805" y="2680793"/>
            <a:ext cx="3542773" cy="1325239"/>
            <a:chOff x="3460522" y="3790003"/>
            <a:chExt cx="5607332" cy="2097524"/>
          </a:xfrm>
        </p:grpSpPr>
        <p:cxnSp>
          <p:nvCxnSpPr>
            <p:cNvPr id="13" name="Rechte verbindingslijn met pijl 12"/>
            <p:cNvCxnSpPr>
              <a:stCxn id="48" idx="3"/>
              <a:endCxn id="53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Rechte verbindingslijn met pijl 13"/>
            <p:cNvCxnSpPr>
              <a:stCxn id="52" idx="6"/>
              <a:endCxn id="47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Rechte verbindingslijn met pijl 14"/>
            <p:cNvCxnSpPr>
              <a:stCxn id="47" idx="3"/>
              <a:endCxn id="17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Rechte verbindingslijn met pijl 15"/>
            <p:cNvCxnSpPr>
              <a:stCxn id="17" idx="6"/>
              <a:endCxn id="48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" name="Ovaal 16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8" name="Rechte verbindingslijn met pijl 17"/>
            <p:cNvCxnSpPr>
              <a:stCxn id="30" idx="3"/>
              <a:endCxn id="52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Rechte verbindingslijn met pijl 18"/>
            <p:cNvCxnSpPr>
              <a:stCxn id="53" idx="6"/>
              <a:endCxn id="28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20" name="Groep 19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50" name="Gebogen verbindingslijn 49"/>
              <p:cNvCxnSpPr>
                <a:stCxn id="53" idx="4"/>
                <a:endCxn id="49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Gebogen verbindingslijn 50"/>
              <p:cNvCxnSpPr>
                <a:stCxn id="49" idx="1"/>
                <a:endCxn id="52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2" name="Ovaal 51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Ovaal 52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1" name="Ovaal 20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2" name="Rechte verbindingslijn met pijl 21"/>
            <p:cNvCxnSpPr>
              <a:endCxn id="21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Rechte verbindingslijn met pijl 22"/>
            <p:cNvCxnSpPr>
              <a:stCxn id="21" idx="7"/>
              <a:endCxn id="31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Rechte verbindingslijn met pijl 23"/>
            <p:cNvCxnSpPr>
              <a:stCxn id="42" idx="3"/>
              <a:endCxn id="25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Ovaal 24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6" name="Rechte verbindingslijn met pijl 25"/>
            <p:cNvCxnSpPr>
              <a:stCxn id="25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Rechte verbindingslijn met pijl 26"/>
            <p:cNvCxnSpPr>
              <a:stCxn id="21" idx="5"/>
              <a:endCxn id="30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Tekstvak 27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29" name="Rechte verbindingslijn met pijl 28"/>
            <p:cNvCxnSpPr>
              <a:stCxn id="28" idx="3"/>
              <a:endCxn id="25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Tekstvak 29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32" name="Ovaal 31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3" name="Rechte verbindingslijn met pijl 32"/>
            <p:cNvCxnSpPr>
              <a:stCxn id="32" idx="6"/>
              <a:endCxn id="45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Rechte verbindingslijn met pijl 33"/>
            <p:cNvCxnSpPr>
              <a:stCxn id="31" idx="3"/>
              <a:endCxn id="32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al 34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6" name="Rechte verbindingslijn met pijl 35"/>
            <p:cNvCxnSpPr>
              <a:stCxn id="31" idx="3"/>
              <a:endCxn id="35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Rechte verbindingslijn met pijl 36"/>
            <p:cNvCxnSpPr>
              <a:stCxn id="35" idx="6"/>
              <a:endCxn id="46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Ovaal 37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0" name="Rechte verbindingslijn met pijl 39"/>
            <p:cNvCxnSpPr>
              <a:stCxn id="45" idx="3"/>
              <a:endCxn id="38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Rechte verbindingslijn met pijl 40"/>
            <p:cNvCxnSpPr>
              <a:stCxn id="46" idx="3"/>
              <a:endCxn id="39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3" name="Rechte verbindingslijn met pijl 42"/>
            <p:cNvCxnSpPr>
              <a:stCxn id="38" idx="6"/>
              <a:endCxn id="42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Rechte verbindingslijn met pijl 43"/>
            <p:cNvCxnSpPr>
              <a:stCxn id="39" idx="6"/>
              <a:endCxn id="42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5" name="Tekstvak 44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sp>
        <p:nvSpPr>
          <p:cNvPr id="54" name="PIJL-RECHTS 53"/>
          <p:cNvSpPr/>
          <p:nvPr/>
        </p:nvSpPr>
        <p:spPr>
          <a:xfrm>
            <a:off x="2938091" y="3157821"/>
            <a:ext cx="2353989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Boog 55"/>
          <p:cNvSpPr/>
          <p:nvPr/>
        </p:nvSpPr>
        <p:spPr>
          <a:xfrm>
            <a:off x="1293592" y="4149080"/>
            <a:ext cx="6182947" cy="1008111"/>
          </a:xfrm>
          <a:prstGeom prst="arc">
            <a:avLst>
              <a:gd name="adj1" fmla="val 3884"/>
              <a:gd name="adj2" fmla="val 1080246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vak 57"/>
          <p:cNvSpPr txBox="1"/>
          <p:nvPr/>
        </p:nvSpPr>
        <p:spPr>
          <a:xfrm>
            <a:off x="4279806" y="47059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62" name="Ovaal 61"/>
          <p:cNvSpPr/>
          <p:nvPr/>
        </p:nvSpPr>
        <p:spPr>
          <a:xfrm>
            <a:off x="1037456" y="1556792"/>
            <a:ext cx="1944216" cy="2880320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inhoud 4"/>
          <p:cNvSpPr txBox="1">
            <a:spLocks/>
          </p:cNvSpPr>
          <p:nvPr/>
        </p:nvSpPr>
        <p:spPr>
          <a:xfrm>
            <a:off x="1037456" y="1692294"/>
            <a:ext cx="2454424" cy="2351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{&lt;</a:t>
            </a:r>
            <a:r>
              <a:rPr lang="nl-NL" dirty="0" err="1" smtClean="0"/>
              <a:t>a,b,c</a:t>
            </a:r>
            <a:r>
              <a:rPr lang="nl-NL" dirty="0" smtClean="0"/>
              <a:t>&gt;,</a:t>
            </a:r>
          </a:p>
          <a:p>
            <a:pPr marL="0" indent="0">
              <a:buFont typeface="Arial" pitchFamily="34" charset="0"/>
              <a:buNone/>
            </a:pPr>
            <a:r>
              <a:rPr lang="nl-NL" dirty="0" smtClean="0"/>
              <a:t> &lt;</a:t>
            </a:r>
            <a:r>
              <a:rPr lang="nl-NL" dirty="0" err="1" smtClean="0"/>
              <a:t>a,c,b</a:t>
            </a:r>
            <a:r>
              <a:rPr lang="nl-NL" dirty="0" smtClean="0"/>
              <a:t>&gt;,</a:t>
            </a:r>
            <a:endParaRPr lang="nl-NL" baseline="30000" dirty="0" smtClean="0"/>
          </a:p>
          <a:p>
            <a:pPr marL="0" indent="0">
              <a:buFont typeface="Arial" pitchFamily="34" charset="0"/>
              <a:buNone/>
            </a:pPr>
            <a:r>
              <a:rPr lang="nl-NL" dirty="0"/>
              <a:t> </a:t>
            </a:r>
            <a:r>
              <a:rPr lang="nl-NL" dirty="0" smtClean="0"/>
              <a:t>&lt;</a:t>
            </a:r>
            <a:r>
              <a:rPr lang="nl-NL" dirty="0" err="1" smtClean="0"/>
              <a:t>a,d,e</a:t>
            </a:r>
            <a:r>
              <a:rPr lang="nl-NL" dirty="0" smtClean="0"/>
              <a:t>&gt;,         </a:t>
            </a:r>
          </a:p>
          <a:p>
            <a:pPr marL="0" indent="0">
              <a:buFont typeface="Arial" pitchFamily="34" charset="0"/>
              <a:buNone/>
            </a:pPr>
            <a:r>
              <a:rPr lang="nl-NL" dirty="0"/>
              <a:t> </a:t>
            </a:r>
            <a:r>
              <a:rPr lang="nl-NL" dirty="0" smtClean="0"/>
              <a:t>&lt;</a:t>
            </a:r>
            <a:r>
              <a:rPr lang="nl-NL" dirty="0" err="1" smtClean="0"/>
              <a:t>a,d,e,f,d,e</a:t>
            </a:r>
            <a:r>
              <a:rPr lang="nl-NL" dirty="0" smtClean="0"/>
              <a:t>&gt;}</a:t>
            </a:r>
            <a:endParaRPr lang="nl-NL" dirty="0"/>
          </a:p>
        </p:txBody>
      </p:sp>
      <p:sp>
        <p:nvSpPr>
          <p:cNvPr id="66" name="Ovaal 65"/>
          <p:cNvSpPr/>
          <p:nvPr/>
        </p:nvSpPr>
        <p:spPr>
          <a:xfrm>
            <a:off x="5364088" y="2204865"/>
            <a:ext cx="3744416" cy="2232247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Tekstvak 67"/>
          <p:cNvSpPr txBox="1"/>
          <p:nvPr/>
        </p:nvSpPr>
        <p:spPr>
          <a:xfrm>
            <a:off x="755576" y="1124744"/>
            <a:ext cx="222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System behaviour</a:t>
            </a:r>
            <a:endParaRPr lang="en-GB" sz="2000" dirty="0"/>
          </a:p>
        </p:txBody>
      </p:sp>
      <p:sp>
        <p:nvSpPr>
          <p:cNvPr id="59" name="Boog 58"/>
          <p:cNvSpPr/>
          <p:nvPr/>
        </p:nvSpPr>
        <p:spPr>
          <a:xfrm>
            <a:off x="2013248" y="3429000"/>
            <a:ext cx="5023690" cy="1349706"/>
          </a:xfrm>
          <a:prstGeom prst="arc">
            <a:avLst>
              <a:gd name="adj1" fmla="val 245618"/>
              <a:gd name="adj2" fmla="val 1081215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Block-structured Petri nets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Leemans</a:t>
            </a:r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467544" y="4757082"/>
            <a:ext cx="2930012" cy="1120190"/>
            <a:chOff x="611560" y="4297660"/>
            <a:chExt cx="2930012" cy="1120190"/>
          </a:xfrm>
        </p:grpSpPr>
        <p:sp>
          <p:nvSpPr>
            <p:cNvPr id="7" name="Tekstvak 6"/>
            <p:cNvSpPr txBox="1"/>
            <p:nvPr/>
          </p:nvSpPr>
          <p:spPr>
            <a:xfrm>
              <a:off x="611560" y="4297660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a</a:t>
              </a:r>
              <a:endParaRPr lang="nl-NL" sz="2000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409230" y="429766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b</a:t>
              </a:r>
              <a:endParaRPr lang="nl-NL" sz="2000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1683294" y="5017740"/>
              <a:ext cx="2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/>
                <a:t>c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434660" y="501774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d</a:t>
              </a:r>
              <a:endParaRPr lang="nl-NL" sz="2000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3228666" y="433773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/>
                <a:t>e</a:t>
              </a: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621593" y="4037002"/>
            <a:ext cx="803280" cy="720080"/>
            <a:chOff x="781252" y="3577580"/>
            <a:chExt cx="803280" cy="72008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Tekstvak 12"/>
            <p:cNvSpPr txBox="1"/>
            <p:nvPr/>
          </p:nvSpPr>
          <p:spPr>
            <a:xfrm>
              <a:off x="987243" y="357758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/\</a:t>
              </a:r>
              <a:endParaRPr lang="nl-NL" sz="2000" dirty="0"/>
            </a:p>
          </p:txBody>
        </p:sp>
        <p:cxnSp>
          <p:nvCxnSpPr>
            <p:cNvPr id="14" name="Rechte verbindingslijn 13"/>
            <p:cNvCxnSpPr>
              <a:stCxn id="7" idx="0"/>
              <a:endCxn id="13" idx="2"/>
            </p:cNvCxnSpPr>
            <p:nvPr/>
          </p:nvCxnSpPr>
          <p:spPr>
            <a:xfrm flipV="1">
              <a:off x="781252" y="3977690"/>
              <a:ext cx="397710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>
              <a:stCxn id="8" idx="0"/>
              <a:endCxn id="13" idx="2"/>
            </p:cNvCxnSpPr>
            <p:nvPr/>
          </p:nvCxnSpPr>
          <p:spPr>
            <a:xfrm flipH="1" flipV="1">
              <a:off x="1178962" y="3977690"/>
              <a:ext cx="405570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ep 15"/>
          <p:cNvGrpSpPr/>
          <p:nvPr/>
        </p:nvGrpSpPr>
        <p:grpSpPr>
          <a:xfrm>
            <a:off x="1019303" y="3316922"/>
            <a:ext cx="1635121" cy="720080"/>
            <a:chOff x="1163319" y="2857500"/>
            <a:chExt cx="1635121" cy="720080"/>
          </a:xfrm>
          <a:effectLst>
            <a:glow rad="101600">
              <a:srgbClr val="00B050">
                <a:alpha val="40000"/>
              </a:srgbClr>
            </a:glow>
          </a:effectLst>
        </p:grpSpPr>
        <p:sp>
          <p:nvSpPr>
            <p:cNvPr id="17" name="Tekstvak 16"/>
            <p:cNvSpPr txBox="1"/>
            <p:nvPr/>
          </p:nvSpPr>
          <p:spPr>
            <a:xfrm>
              <a:off x="1828454" y="2857500"/>
              <a:ext cx="295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x</a:t>
              </a:r>
              <a:endParaRPr lang="nl-NL" sz="2000" dirty="0"/>
            </a:p>
          </p:txBody>
        </p:sp>
        <p:cxnSp>
          <p:nvCxnSpPr>
            <p:cNvPr id="18" name="Rechte verbindingslijn 17"/>
            <p:cNvCxnSpPr>
              <a:stCxn id="17" idx="2"/>
              <a:endCxn id="13" idx="0"/>
            </p:cNvCxnSpPr>
            <p:nvPr/>
          </p:nvCxnSpPr>
          <p:spPr>
            <a:xfrm flipH="1">
              <a:off x="1163319" y="3257610"/>
              <a:ext cx="812772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>
              <a:stCxn id="17" idx="2"/>
            </p:cNvCxnSpPr>
            <p:nvPr/>
          </p:nvCxnSpPr>
          <p:spPr>
            <a:xfrm>
              <a:off x="1976091" y="3257610"/>
              <a:ext cx="822349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ep 19"/>
          <p:cNvGrpSpPr/>
          <p:nvPr/>
        </p:nvGrpSpPr>
        <p:grpSpPr>
          <a:xfrm>
            <a:off x="1686113" y="4757082"/>
            <a:ext cx="764190" cy="720080"/>
            <a:chOff x="1830129" y="4297660"/>
            <a:chExt cx="764190" cy="72008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21" name="Rechte verbindingslijn 20"/>
            <p:cNvCxnSpPr>
              <a:stCxn id="22" idx="2"/>
              <a:endCxn id="9" idx="0"/>
            </p:cNvCxnSpPr>
            <p:nvPr/>
          </p:nvCxnSpPr>
          <p:spPr>
            <a:xfrm flipH="1">
              <a:off x="1830129" y="4697770"/>
              <a:ext cx="381034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2002612" y="4297660"/>
              <a:ext cx="417102" cy="400110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nl-NL" sz="2000" dirty="0" smtClean="0"/>
                <a:t>→</a:t>
              </a:r>
              <a:endParaRPr lang="nl-NL" sz="2000" dirty="0"/>
            </a:p>
          </p:txBody>
        </p:sp>
        <p:cxnSp>
          <p:nvCxnSpPr>
            <p:cNvPr id="23" name="Rechte verbindingslijn 22"/>
            <p:cNvCxnSpPr>
              <a:stCxn id="22" idx="2"/>
              <a:endCxn id="10" idx="0"/>
            </p:cNvCxnSpPr>
            <p:nvPr/>
          </p:nvCxnSpPr>
          <p:spPr>
            <a:xfrm>
              <a:off x="2211163" y="4697770"/>
              <a:ext cx="383156" cy="31997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ep 23"/>
          <p:cNvGrpSpPr/>
          <p:nvPr/>
        </p:nvGrpSpPr>
        <p:grpSpPr>
          <a:xfrm>
            <a:off x="2126746" y="4148391"/>
            <a:ext cx="1077102" cy="676846"/>
            <a:chOff x="2270762" y="3688969"/>
            <a:chExt cx="1077102" cy="67684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25" name="Rechte verbindingslijn 24"/>
            <p:cNvCxnSpPr/>
            <p:nvPr/>
          </p:nvCxnSpPr>
          <p:spPr>
            <a:xfrm flipH="1">
              <a:off x="2270762" y="3977690"/>
              <a:ext cx="587277" cy="378768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2858039" y="3977690"/>
              <a:ext cx="489825" cy="388125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Boog 26"/>
            <p:cNvSpPr/>
            <p:nvPr/>
          </p:nvSpPr>
          <p:spPr>
            <a:xfrm>
              <a:off x="2724468" y="3688969"/>
              <a:ext cx="184666" cy="177329"/>
            </a:xfrm>
            <a:prstGeom prst="arc">
              <a:avLst>
                <a:gd name="adj1" fmla="val 18044129"/>
                <a:gd name="adj2" fmla="val 16367678"/>
              </a:avLst>
            </a:prstGeom>
            <a:ln>
              <a:headEnd type="arrow" w="med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4941332" y="2875582"/>
            <a:ext cx="2078940" cy="369332"/>
            <a:chOff x="5085348" y="2416160"/>
            <a:chExt cx="2078940" cy="369332"/>
          </a:xfrm>
        </p:grpSpPr>
        <p:cxnSp>
          <p:nvCxnSpPr>
            <p:cNvPr id="29" name="Rechte verbindingslijn met pijl 28"/>
            <p:cNvCxnSpPr>
              <a:stCxn id="74" idx="3"/>
              <a:endCxn id="43" idx="2"/>
            </p:cNvCxnSpPr>
            <p:nvPr/>
          </p:nvCxnSpPr>
          <p:spPr>
            <a:xfrm>
              <a:off x="6948264" y="2600826"/>
              <a:ext cx="216024" cy="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/>
            <p:cNvCxnSpPr>
              <a:stCxn id="42" idx="6"/>
              <a:endCxn id="73" idx="1"/>
            </p:cNvCxnSpPr>
            <p:nvPr/>
          </p:nvCxnSpPr>
          <p:spPr>
            <a:xfrm>
              <a:off x="5085348" y="2600826"/>
              <a:ext cx="206732" cy="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ep 30"/>
            <p:cNvGrpSpPr/>
            <p:nvPr/>
          </p:nvGrpSpPr>
          <p:grpSpPr>
            <a:xfrm>
              <a:off x="5667800" y="2416160"/>
              <a:ext cx="909568" cy="369332"/>
              <a:chOff x="5667800" y="2416160"/>
              <a:chExt cx="909568" cy="369332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grpSpPr>
          <p:cxnSp>
            <p:nvCxnSpPr>
              <p:cNvPr id="32" name="Rechte verbindingslijn met pijl 31"/>
              <p:cNvCxnSpPr>
                <a:stCxn id="73" idx="3"/>
                <a:endCxn id="34" idx="2"/>
              </p:cNvCxnSpPr>
              <p:nvPr/>
            </p:nvCxnSpPr>
            <p:spPr>
              <a:xfrm>
                <a:off x="5667800" y="2600826"/>
                <a:ext cx="272352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met pijl 32"/>
              <p:cNvCxnSpPr>
                <a:stCxn id="34" idx="6"/>
                <a:endCxn id="74" idx="1"/>
              </p:cNvCxnSpPr>
              <p:nvPr/>
            </p:nvCxnSpPr>
            <p:spPr>
              <a:xfrm>
                <a:off x="6309484" y="2600826"/>
                <a:ext cx="267884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vaal 33"/>
              <p:cNvSpPr/>
              <p:nvPr/>
            </p:nvSpPr>
            <p:spPr>
              <a:xfrm>
                <a:off x="5940152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35" name="Groep 34"/>
          <p:cNvGrpSpPr/>
          <p:nvPr/>
        </p:nvGrpSpPr>
        <p:grpSpPr>
          <a:xfrm>
            <a:off x="4355976" y="2875582"/>
            <a:ext cx="3220212" cy="760730"/>
            <a:chOff x="4499992" y="2416160"/>
            <a:chExt cx="3220212" cy="760730"/>
          </a:xfrm>
        </p:grpSpPr>
        <p:cxnSp>
          <p:nvCxnSpPr>
            <p:cNvPr id="36" name="Rechte verbindingslijn met pijl 35"/>
            <p:cNvCxnSpPr>
              <a:stCxn id="54" idx="3"/>
              <a:endCxn id="42" idx="2"/>
            </p:cNvCxnSpPr>
            <p:nvPr/>
          </p:nvCxnSpPr>
          <p:spPr>
            <a:xfrm>
              <a:off x="4499992" y="2600826"/>
              <a:ext cx="216024" cy="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ep 36"/>
            <p:cNvGrpSpPr/>
            <p:nvPr/>
          </p:nvGrpSpPr>
          <p:grpSpPr>
            <a:xfrm>
              <a:off x="4716016" y="2416160"/>
              <a:ext cx="3004188" cy="760730"/>
              <a:chOff x="4716016" y="2416160"/>
              <a:chExt cx="3004188" cy="760730"/>
            </a:xfrm>
          </p:grpSpPr>
          <p:cxnSp>
            <p:nvCxnSpPr>
              <p:cNvPr id="38" name="Rechte verbindingslijn met pijl 37"/>
              <p:cNvCxnSpPr>
                <a:stCxn id="43" idx="6"/>
                <a:endCxn id="52" idx="1"/>
              </p:cNvCxnSpPr>
              <p:nvPr/>
            </p:nvCxnSpPr>
            <p:spPr>
              <a:xfrm>
                <a:off x="7533620" y="2600826"/>
                <a:ext cx="186584" cy="0"/>
              </a:xfrm>
              <a:prstGeom prst="straightConnector1">
                <a:avLst/>
              </a:prstGeom>
              <a:ln>
                <a:tailEnd type="arrow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ep 38"/>
              <p:cNvGrpSpPr/>
              <p:nvPr/>
            </p:nvGrpSpPr>
            <p:grpSpPr>
              <a:xfrm>
                <a:off x="4716016" y="2416160"/>
                <a:ext cx="2817604" cy="760730"/>
                <a:chOff x="4716016" y="2416160"/>
                <a:chExt cx="2817604" cy="760730"/>
              </a:xfrm>
            </p:grpSpPr>
            <p:cxnSp>
              <p:nvCxnSpPr>
                <p:cNvPr id="40" name="Gebogen verbindingslijn 39"/>
                <p:cNvCxnSpPr>
                  <a:stCxn id="43" idx="4"/>
                  <a:endCxn id="75" idx="3"/>
                </p:cNvCxnSpPr>
                <p:nvPr/>
              </p:nvCxnSpPr>
              <p:spPr>
                <a:xfrm rot="5400000">
                  <a:off x="6628874" y="2456810"/>
                  <a:ext cx="391398" cy="1048762"/>
                </a:xfrm>
                <a:prstGeom prst="bentConnector2">
                  <a:avLst/>
                </a:prstGeom>
                <a:ln>
                  <a:tailEnd type="arrow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bogen verbindingslijn 40"/>
                <p:cNvCxnSpPr>
                  <a:stCxn id="75" idx="1"/>
                  <a:endCxn id="42" idx="4"/>
                </p:cNvCxnSpPr>
                <p:nvPr/>
              </p:nvCxnSpPr>
              <p:spPr>
                <a:xfrm rot="10800000">
                  <a:off x="4900682" y="2785492"/>
                  <a:ext cx="1039470" cy="391398"/>
                </a:xfrm>
                <a:prstGeom prst="bentConnector2">
                  <a:avLst/>
                </a:prstGeom>
                <a:ln>
                  <a:tailEnd type="arrow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al 41"/>
                <p:cNvSpPr/>
                <p:nvPr/>
              </p:nvSpPr>
              <p:spPr>
                <a:xfrm>
                  <a:off x="4716016" y="2416160"/>
                  <a:ext cx="369332" cy="369332"/>
                </a:xfrm>
                <a:prstGeom prst="ellipse">
                  <a:avLst/>
                </a:prstGeom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Ovaal 42"/>
                <p:cNvSpPr/>
                <p:nvPr/>
              </p:nvSpPr>
              <p:spPr>
                <a:xfrm>
                  <a:off x="7164288" y="2416160"/>
                  <a:ext cx="369332" cy="369332"/>
                </a:xfrm>
                <a:prstGeom prst="ellipse">
                  <a:avLst/>
                </a:prstGeom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44" name="Groep 43"/>
          <p:cNvGrpSpPr/>
          <p:nvPr/>
        </p:nvGrpSpPr>
        <p:grpSpPr>
          <a:xfrm>
            <a:off x="3141132" y="2196152"/>
            <a:ext cx="5607332" cy="1048762"/>
            <a:chOff x="3285148" y="1736730"/>
            <a:chExt cx="5607332" cy="1048762"/>
          </a:xfrm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45" name="Ovaal 44"/>
            <p:cNvSpPr/>
            <p:nvPr/>
          </p:nvSpPr>
          <p:spPr>
            <a:xfrm>
              <a:off x="3491880" y="1984112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6" name="Rechte verbindingslijn met pijl 45"/>
            <p:cNvCxnSpPr>
              <a:endCxn id="45" idx="2"/>
            </p:cNvCxnSpPr>
            <p:nvPr/>
          </p:nvCxnSpPr>
          <p:spPr>
            <a:xfrm>
              <a:off x="3285148" y="2168778"/>
              <a:ext cx="206732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Rechte verbindingslijn met pijl 46"/>
            <p:cNvCxnSpPr>
              <a:stCxn id="45" idx="7"/>
              <a:endCxn id="56" idx="1"/>
            </p:cNvCxnSpPr>
            <p:nvPr/>
          </p:nvCxnSpPr>
          <p:spPr>
            <a:xfrm flipV="1">
              <a:off x="3807125" y="1736730"/>
              <a:ext cx="620859" cy="30146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Rechte verbindingslijn met pijl 47"/>
            <p:cNvCxnSpPr>
              <a:stCxn id="67" idx="3"/>
              <a:endCxn id="49" idx="1"/>
            </p:cNvCxnSpPr>
            <p:nvPr/>
          </p:nvCxnSpPr>
          <p:spPr>
            <a:xfrm>
              <a:off x="7812360" y="1746022"/>
              <a:ext cx="558143" cy="29217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al 48"/>
            <p:cNvSpPr/>
            <p:nvPr/>
          </p:nvSpPr>
          <p:spPr>
            <a:xfrm>
              <a:off x="8316416" y="1984112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0" name="Rechte verbindingslijn met pijl 49"/>
            <p:cNvCxnSpPr>
              <a:stCxn id="49" idx="6"/>
            </p:cNvCxnSpPr>
            <p:nvPr/>
          </p:nvCxnSpPr>
          <p:spPr>
            <a:xfrm>
              <a:off x="8685748" y="2168778"/>
              <a:ext cx="206732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Rechte verbindingslijn met pijl 50"/>
            <p:cNvCxnSpPr>
              <a:stCxn id="45" idx="5"/>
              <a:endCxn id="54" idx="1"/>
            </p:cNvCxnSpPr>
            <p:nvPr/>
          </p:nvCxnSpPr>
          <p:spPr>
            <a:xfrm>
              <a:off x="3807125" y="2299357"/>
              <a:ext cx="332827" cy="30146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>
              <a:off x="7720204" y="2416160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cxnSp>
          <p:nvCxnSpPr>
            <p:cNvPr id="53" name="Rechte verbindingslijn met pijl 52"/>
            <p:cNvCxnSpPr>
              <a:stCxn id="52" idx="3"/>
              <a:endCxn id="49" idx="3"/>
            </p:cNvCxnSpPr>
            <p:nvPr/>
          </p:nvCxnSpPr>
          <p:spPr>
            <a:xfrm flipV="1">
              <a:off x="8089536" y="2299357"/>
              <a:ext cx="280967" cy="30146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kstvak 53"/>
            <p:cNvSpPr txBox="1"/>
            <p:nvPr/>
          </p:nvSpPr>
          <p:spPr>
            <a:xfrm>
              <a:off x="4139952" y="2416160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</p:grpSp>
      <p:grpSp>
        <p:nvGrpSpPr>
          <p:cNvPr id="55" name="Groep 54"/>
          <p:cNvGrpSpPr/>
          <p:nvPr/>
        </p:nvGrpSpPr>
        <p:grpSpPr>
          <a:xfrm>
            <a:off x="4283968" y="1723454"/>
            <a:ext cx="3384376" cy="945396"/>
            <a:chOff x="3966496" y="1273324"/>
            <a:chExt cx="3384376" cy="94539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6" name="Tekstvak 55"/>
            <p:cNvSpPr txBox="1"/>
            <p:nvPr/>
          </p:nvSpPr>
          <p:spPr>
            <a:xfrm>
              <a:off x="3966496" y="1561356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sp>
          <p:nvSpPr>
            <p:cNvPr id="57" name="Ovaal 56"/>
            <p:cNvSpPr/>
            <p:nvPr/>
          </p:nvSpPr>
          <p:spPr>
            <a:xfrm>
              <a:off x="4758584" y="1273324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8" name="Rechte verbindingslijn met pijl 57"/>
            <p:cNvCxnSpPr>
              <a:stCxn id="57" idx="6"/>
              <a:endCxn id="71" idx="1"/>
            </p:cNvCxnSpPr>
            <p:nvPr/>
          </p:nvCxnSpPr>
          <p:spPr>
            <a:xfrm>
              <a:off x="5127916" y="1457990"/>
              <a:ext cx="350748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/>
            <p:cNvCxnSpPr>
              <a:stCxn id="56" idx="3"/>
              <a:endCxn id="57" idx="2"/>
            </p:cNvCxnSpPr>
            <p:nvPr/>
          </p:nvCxnSpPr>
          <p:spPr>
            <a:xfrm flipV="1">
              <a:off x="4315680" y="1457990"/>
              <a:ext cx="442904" cy="28803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al 59"/>
            <p:cNvSpPr/>
            <p:nvPr/>
          </p:nvSpPr>
          <p:spPr>
            <a:xfrm>
              <a:off x="4758584" y="1849388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1" name="Rechte verbindingslijn met pijl 60"/>
            <p:cNvCxnSpPr>
              <a:stCxn id="56" idx="3"/>
              <a:endCxn id="60" idx="2"/>
            </p:cNvCxnSpPr>
            <p:nvPr/>
          </p:nvCxnSpPr>
          <p:spPr>
            <a:xfrm>
              <a:off x="4315680" y="1746022"/>
              <a:ext cx="442904" cy="28803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Rechte verbindingslijn met pijl 61"/>
            <p:cNvCxnSpPr>
              <a:stCxn id="60" idx="6"/>
              <a:endCxn id="72" idx="1"/>
            </p:cNvCxnSpPr>
            <p:nvPr/>
          </p:nvCxnSpPr>
          <p:spPr>
            <a:xfrm>
              <a:off x="5127916" y="2034054"/>
              <a:ext cx="3459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al 62"/>
            <p:cNvSpPr/>
            <p:nvPr/>
          </p:nvSpPr>
          <p:spPr>
            <a:xfrm>
              <a:off x="6189452" y="1273324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/>
            <p:cNvSpPr/>
            <p:nvPr/>
          </p:nvSpPr>
          <p:spPr>
            <a:xfrm>
              <a:off x="6189452" y="1849388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5" name="Rechte verbindingslijn met pijl 64"/>
            <p:cNvCxnSpPr>
              <a:stCxn id="71" idx="3"/>
              <a:endCxn id="63" idx="2"/>
            </p:cNvCxnSpPr>
            <p:nvPr/>
          </p:nvCxnSpPr>
          <p:spPr>
            <a:xfrm>
              <a:off x="5843528" y="1457990"/>
              <a:ext cx="34592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Rechte verbindingslijn met pijl 65"/>
            <p:cNvCxnSpPr>
              <a:stCxn id="72" idx="3"/>
              <a:endCxn id="64" idx="2"/>
            </p:cNvCxnSpPr>
            <p:nvPr/>
          </p:nvCxnSpPr>
          <p:spPr>
            <a:xfrm>
              <a:off x="5838704" y="2034054"/>
              <a:ext cx="350748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kstvak 66"/>
            <p:cNvSpPr txBox="1"/>
            <p:nvPr/>
          </p:nvSpPr>
          <p:spPr>
            <a:xfrm>
              <a:off x="6990832" y="1570648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τ</a:t>
              </a:r>
              <a:endParaRPr lang="nl-NL" dirty="0"/>
            </a:p>
          </p:txBody>
        </p:sp>
        <p:cxnSp>
          <p:nvCxnSpPr>
            <p:cNvPr id="68" name="Rechte verbindingslijn met pijl 67"/>
            <p:cNvCxnSpPr>
              <a:stCxn id="63" idx="6"/>
              <a:endCxn id="67" idx="1"/>
            </p:cNvCxnSpPr>
            <p:nvPr/>
          </p:nvCxnSpPr>
          <p:spPr>
            <a:xfrm>
              <a:off x="6558784" y="1457990"/>
              <a:ext cx="432048" cy="29732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68"/>
            <p:cNvCxnSpPr>
              <a:stCxn id="64" idx="6"/>
              <a:endCxn id="67" idx="1"/>
            </p:cNvCxnSpPr>
            <p:nvPr/>
          </p:nvCxnSpPr>
          <p:spPr>
            <a:xfrm flipV="1">
              <a:off x="6558784" y="1755314"/>
              <a:ext cx="432048" cy="2787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ep 69"/>
          <p:cNvGrpSpPr/>
          <p:nvPr/>
        </p:nvGrpSpPr>
        <p:grpSpPr>
          <a:xfrm>
            <a:off x="5148064" y="1723454"/>
            <a:ext cx="1656184" cy="2097524"/>
            <a:chOff x="5292080" y="1264032"/>
            <a:chExt cx="1656184" cy="2097524"/>
          </a:xfrm>
        </p:grpSpPr>
        <p:sp>
          <p:nvSpPr>
            <p:cNvPr id="71" name="Tekstvak 70"/>
            <p:cNvSpPr txBox="1"/>
            <p:nvPr/>
          </p:nvSpPr>
          <p:spPr>
            <a:xfrm>
              <a:off x="5940152" y="1264032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a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5935328" y="1840096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b</a:t>
              </a:r>
            </a:p>
          </p:txBody>
        </p:sp>
        <p:sp>
          <p:nvSpPr>
            <p:cNvPr id="73" name="Tekstvak 72"/>
            <p:cNvSpPr txBox="1"/>
            <p:nvPr/>
          </p:nvSpPr>
          <p:spPr>
            <a:xfrm>
              <a:off x="5292080" y="2416160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c</a:t>
              </a:r>
              <a:endParaRPr lang="nl-NL" dirty="0"/>
            </a:p>
          </p:txBody>
        </p:sp>
        <p:sp>
          <p:nvSpPr>
            <p:cNvPr id="74" name="Tekstvak 73"/>
            <p:cNvSpPr txBox="1"/>
            <p:nvPr/>
          </p:nvSpPr>
          <p:spPr>
            <a:xfrm>
              <a:off x="6577368" y="2416160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d</a:t>
              </a:r>
              <a:endParaRPr lang="nl-NL" dirty="0"/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5940152" y="2992224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e</a:t>
              </a:r>
              <a:endParaRPr lang="nl-NL" dirty="0"/>
            </a:p>
          </p:txBody>
        </p:sp>
      </p:grp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7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251520" y="1124744"/>
            <a:ext cx="3600400" cy="3456384"/>
            <a:chOff x="251520" y="1124744"/>
            <a:chExt cx="3600400" cy="3456384"/>
          </a:xfrm>
        </p:grpSpPr>
        <p:sp>
          <p:nvSpPr>
            <p:cNvPr id="9" name="Rechthoek 8"/>
            <p:cNvSpPr/>
            <p:nvPr/>
          </p:nvSpPr>
          <p:spPr>
            <a:xfrm>
              <a:off x="251520" y="1124744"/>
              <a:ext cx="3600400" cy="3456384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2" descr="C:\Users\sleemans\Desktop\thumb_COLOURBOX2459727.fw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1" y="1136905"/>
              <a:ext cx="491895" cy="49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7</a:t>
            </a:fld>
            <a:endParaRPr lang="nl-NL"/>
          </a:p>
        </p:txBody>
      </p:sp>
      <p:pic>
        <p:nvPicPr>
          <p:cNvPr id="11" name="Picture 2" descr="D:\svn\presentations\20130612 PhD club\log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121920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5471805" y="2680793"/>
            <a:ext cx="3542773" cy="1325239"/>
            <a:chOff x="3460522" y="3790003"/>
            <a:chExt cx="5607332" cy="2097524"/>
          </a:xfrm>
        </p:grpSpPr>
        <p:cxnSp>
          <p:nvCxnSpPr>
            <p:cNvPr id="13" name="Rechte verbindingslijn met pijl 12"/>
            <p:cNvCxnSpPr>
              <a:stCxn id="48" idx="3"/>
              <a:endCxn id="53" idx="2"/>
            </p:cNvCxnSpPr>
            <p:nvPr/>
          </p:nvCxnSpPr>
          <p:spPr>
            <a:xfrm>
              <a:off x="7123638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Rechte verbindingslijn met pijl 13"/>
            <p:cNvCxnSpPr>
              <a:stCxn id="52" idx="6"/>
              <a:endCxn id="47" idx="1"/>
            </p:cNvCxnSpPr>
            <p:nvPr/>
          </p:nvCxnSpPr>
          <p:spPr>
            <a:xfrm>
              <a:off x="5260722" y="5126797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Rechte verbindingslijn met pijl 14"/>
            <p:cNvCxnSpPr>
              <a:stCxn id="47" idx="3"/>
              <a:endCxn id="17" idx="2"/>
            </p:cNvCxnSpPr>
            <p:nvPr/>
          </p:nvCxnSpPr>
          <p:spPr>
            <a:xfrm>
              <a:off x="5843174" y="5126797"/>
              <a:ext cx="272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Rechte verbindingslijn met pijl 15"/>
            <p:cNvCxnSpPr>
              <a:stCxn id="17" idx="6"/>
              <a:endCxn id="48" idx="1"/>
            </p:cNvCxnSpPr>
            <p:nvPr/>
          </p:nvCxnSpPr>
          <p:spPr>
            <a:xfrm>
              <a:off x="6484858" y="5126797"/>
              <a:ext cx="2678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" name="Ovaal 16"/>
            <p:cNvSpPr/>
            <p:nvPr/>
          </p:nvSpPr>
          <p:spPr>
            <a:xfrm>
              <a:off x="6115526" y="4942131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8" name="Rechte verbindingslijn met pijl 17"/>
            <p:cNvCxnSpPr>
              <a:stCxn id="30" idx="3"/>
              <a:endCxn id="52" idx="2"/>
            </p:cNvCxnSpPr>
            <p:nvPr/>
          </p:nvCxnSpPr>
          <p:spPr>
            <a:xfrm>
              <a:off x="4675366" y="512679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Rechte verbindingslijn met pijl 18"/>
            <p:cNvCxnSpPr>
              <a:stCxn id="53" idx="6"/>
              <a:endCxn id="28" idx="1"/>
            </p:cNvCxnSpPr>
            <p:nvPr/>
          </p:nvCxnSpPr>
          <p:spPr>
            <a:xfrm>
              <a:off x="7708994" y="5126797"/>
              <a:ext cx="1865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20" name="Groep 19"/>
            <p:cNvGrpSpPr/>
            <p:nvPr/>
          </p:nvGrpSpPr>
          <p:grpSpPr>
            <a:xfrm>
              <a:off x="4891390" y="4942131"/>
              <a:ext cx="2817604" cy="760730"/>
              <a:chOff x="4716016" y="2416160"/>
              <a:chExt cx="2817604" cy="760730"/>
            </a:xfrm>
          </p:grpSpPr>
          <p:cxnSp>
            <p:nvCxnSpPr>
              <p:cNvPr id="50" name="Gebogen verbindingslijn 49"/>
              <p:cNvCxnSpPr>
                <a:stCxn id="53" idx="4"/>
                <a:endCxn id="49" idx="3"/>
              </p:cNvCxnSpPr>
              <p:nvPr/>
            </p:nvCxnSpPr>
            <p:spPr>
              <a:xfrm rot="5400000">
                <a:off x="6628874" y="2456810"/>
                <a:ext cx="391398" cy="104876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Gebogen verbindingslijn 50"/>
              <p:cNvCxnSpPr>
                <a:stCxn id="49" idx="1"/>
                <a:endCxn id="52" idx="4"/>
              </p:cNvCxnSpPr>
              <p:nvPr/>
            </p:nvCxnSpPr>
            <p:spPr>
              <a:xfrm rot="10800000">
                <a:off x="4900682" y="2785492"/>
                <a:ext cx="1039470" cy="391398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2" name="Ovaal 51"/>
              <p:cNvSpPr/>
              <p:nvPr/>
            </p:nvSpPr>
            <p:spPr>
              <a:xfrm>
                <a:off x="4716016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Ovaal 52"/>
              <p:cNvSpPr/>
              <p:nvPr/>
            </p:nvSpPr>
            <p:spPr>
              <a:xfrm>
                <a:off x="7164288" y="2416160"/>
                <a:ext cx="369332" cy="3693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1" name="Ovaal 20"/>
            <p:cNvSpPr/>
            <p:nvPr/>
          </p:nvSpPr>
          <p:spPr>
            <a:xfrm>
              <a:off x="3667254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2" name="Rechte verbindingslijn met pijl 21"/>
            <p:cNvCxnSpPr>
              <a:endCxn id="21" idx="2"/>
            </p:cNvCxnSpPr>
            <p:nvPr/>
          </p:nvCxnSpPr>
          <p:spPr>
            <a:xfrm>
              <a:off x="34605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Rechte verbindingslijn met pijl 22"/>
            <p:cNvCxnSpPr>
              <a:stCxn id="21" idx="7"/>
              <a:endCxn id="31" idx="1"/>
            </p:cNvCxnSpPr>
            <p:nvPr/>
          </p:nvCxnSpPr>
          <p:spPr>
            <a:xfrm flipV="1">
              <a:off x="3982499" y="4262701"/>
              <a:ext cx="620859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Rechte verbindingslijn met pijl 23"/>
            <p:cNvCxnSpPr>
              <a:stCxn id="42" idx="3"/>
              <a:endCxn id="25" idx="1"/>
            </p:cNvCxnSpPr>
            <p:nvPr/>
          </p:nvCxnSpPr>
          <p:spPr>
            <a:xfrm>
              <a:off x="7987734" y="4271993"/>
              <a:ext cx="558143" cy="292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Ovaal 24"/>
            <p:cNvSpPr/>
            <p:nvPr/>
          </p:nvSpPr>
          <p:spPr>
            <a:xfrm>
              <a:off x="8491790" y="451008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6" name="Rechte verbindingslijn met pijl 25"/>
            <p:cNvCxnSpPr>
              <a:stCxn id="25" idx="6"/>
            </p:cNvCxnSpPr>
            <p:nvPr/>
          </p:nvCxnSpPr>
          <p:spPr>
            <a:xfrm>
              <a:off x="8861122" y="4694749"/>
              <a:ext cx="2067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Rechte verbindingslijn met pijl 26"/>
            <p:cNvCxnSpPr>
              <a:stCxn id="21" idx="5"/>
              <a:endCxn id="30" idx="1"/>
            </p:cNvCxnSpPr>
            <p:nvPr/>
          </p:nvCxnSpPr>
          <p:spPr>
            <a:xfrm>
              <a:off x="3982499" y="4825328"/>
              <a:ext cx="33282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Tekstvak 27"/>
            <p:cNvSpPr txBox="1"/>
            <p:nvPr/>
          </p:nvSpPr>
          <p:spPr>
            <a:xfrm>
              <a:off x="7895578" y="4942131"/>
              <a:ext cx="3693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29" name="Rechte verbindingslijn met pijl 28"/>
            <p:cNvCxnSpPr>
              <a:stCxn id="28" idx="3"/>
              <a:endCxn id="25" idx="3"/>
            </p:cNvCxnSpPr>
            <p:nvPr/>
          </p:nvCxnSpPr>
          <p:spPr>
            <a:xfrm flipV="1">
              <a:off x="8264910" y="4825328"/>
              <a:ext cx="280967" cy="301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Tekstvak 29"/>
            <p:cNvSpPr txBox="1"/>
            <p:nvPr/>
          </p:nvSpPr>
          <p:spPr>
            <a:xfrm>
              <a:off x="4315326" y="4942131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4603358" y="4078035"/>
              <a:ext cx="34918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32" name="Ovaal 31"/>
            <p:cNvSpPr/>
            <p:nvPr/>
          </p:nvSpPr>
          <p:spPr>
            <a:xfrm>
              <a:off x="5395446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3" name="Rechte verbindingslijn met pijl 32"/>
            <p:cNvCxnSpPr>
              <a:stCxn id="32" idx="6"/>
              <a:endCxn id="45" idx="1"/>
            </p:cNvCxnSpPr>
            <p:nvPr/>
          </p:nvCxnSpPr>
          <p:spPr>
            <a:xfrm>
              <a:off x="5764778" y="3974669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Rechte verbindingslijn met pijl 33"/>
            <p:cNvCxnSpPr>
              <a:stCxn id="31" idx="3"/>
              <a:endCxn id="32" idx="2"/>
            </p:cNvCxnSpPr>
            <p:nvPr/>
          </p:nvCxnSpPr>
          <p:spPr>
            <a:xfrm flipV="1">
              <a:off x="4952542" y="3974669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al 34"/>
            <p:cNvSpPr/>
            <p:nvPr/>
          </p:nvSpPr>
          <p:spPr>
            <a:xfrm>
              <a:off x="5395446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6" name="Rechte verbindingslijn met pijl 35"/>
            <p:cNvCxnSpPr>
              <a:stCxn id="31" idx="3"/>
              <a:endCxn id="35" idx="2"/>
            </p:cNvCxnSpPr>
            <p:nvPr/>
          </p:nvCxnSpPr>
          <p:spPr>
            <a:xfrm>
              <a:off x="4952542" y="4262701"/>
              <a:ext cx="4429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Rechte verbindingslijn met pijl 36"/>
            <p:cNvCxnSpPr>
              <a:stCxn id="35" idx="6"/>
              <a:endCxn id="46" idx="1"/>
            </p:cNvCxnSpPr>
            <p:nvPr/>
          </p:nvCxnSpPr>
          <p:spPr>
            <a:xfrm>
              <a:off x="5764778" y="4550733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Ovaal 37"/>
            <p:cNvSpPr/>
            <p:nvPr/>
          </p:nvSpPr>
          <p:spPr>
            <a:xfrm>
              <a:off x="6826314" y="3790003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/>
            <p:cNvSpPr/>
            <p:nvPr/>
          </p:nvSpPr>
          <p:spPr>
            <a:xfrm>
              <a:off x="6826314" y="4366067"/>
              <a:ext cx="369332" cy="3693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0" name="Rechte verbindingslijn met pijl 39"/>
            <p:cNvCxnSpPr>
              <a:stCxn id="45" idx="3"/>
              <a:endCxn id="38" idx="2"/>
            </p:cNvCxnSpPr>
            <p:nvPr/>
          </p:nvCxnSpPr>
          <p:spPr>
            <a:xfrm>
              <a:off x="6480390" y="3974669"/>
              <a:ext cx="3459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Rechte verbindingslijn met pijl 40"/>
            <p:cNvCxnSpPr>
              <a:stCxn id="46" idx="3"/>
              <a:endCxn id="39" idx="2"/>
            </p:cNvCxnSpPr>
            <p:nvPr/>
          </p:nvCxnSpPr>
          <p:spPr>
            <a:xfrm>
              <a:off x="6475566" y="4550733"/>
              <a:ext cx="350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7627694" y="4087327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3" name="Rechte verbindingslijn met pijl 42"/>
            <p:cNvCxnSpPr>
              <a:stCxn id="38" idx="6"/>
              <a:endCxn id="42" idx="1"/>
            </p:cNvCxnSpPr>
            <p:nvPr/>
          </p:nvCxnSpPr>
          <p:spPr>
            <a:xfrm>
              <a:off x="7195646" y="3974669"/>
              <a:ext cx="432048" cy="297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Rechte verbindingslijn met pijl 43"/>
            <p:cNvCxnSpPr>
              <a:stCxn id="39" idx="6"/>
              <a:endCxn id="42" idx="1"/>
            </p:cNvCxnSpPr>
            <p:nvPr/>
          </p:nvCxnSpPr>
          <p:spPr>
            <a:xfrm flipV="1">
              <a:off x="7195646" y="4271993"/>
              <a:ext cx="43204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5" name="Tekstvak 44"/>
            <p:cNvSpPr txBox="1"/>
            <p:nvPr/>
          </p:nvSpPr>
          <p:spPr>
            <a:xfrm>
              <a:off x="6115526" y="3790003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6110702" y="4366067"/>
              <a:ext cx="3648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5467454" y="4942131"/>
              <a:ext cx="3757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6752742" y="4942131"/>
              <a:ext cx="3708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6115526" y="5518195"/>
              <a:ext cx="360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</p:grpSp>
      <p:sp>
        <p:nvSpPr>
          <p:cNvPr id="56" name="Boog 55"/>
          <p:cNvSpPr/>
          <p:nvPr/>
        </p:nvSpPr>
        <p:spPr>
          <a:xfrm>
            <a:off x="1293592" y="4077072"/>
            <a:ext cx="6182947" cy="1008111"/>
          </a:xfrm>
          <a:prstGeom prst="arc">
            <a:avLst>
              <a:gd name="adj1" fmla="val 3884"/>
              <a:gd name="adj2" fmla="val 1080246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vak 57"/>
          <p:cNvSpPr txBox="1"/>
          <p:nvPr/>
        </p:nvSpPr>
        <p:spPr>
          <a:xfrm>
            <a:off x="4279806" y="46531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59" name="Tekstvak 58"/>
          <p:cNvSpPr txBox="1"/>
          <p:nvPr/>
        </p:nvSpPr>
        <p:spPr>
          <a:xfrm>
            <a:off x="755576" y="11247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System behaviour</a:t>
            </a:r>
            <a:endParaRPr lang="en-GB" dirty="0"/>
          </a:p>
        </p:txBody>
      </p:sp>
      <p:sp>
        <p:nvSpPr>
          <p:cNvPr id="64" name="Ovaal 63"/>
          <p:cNvSpPr/>
          <p:nvPr/>
        </p:nvSpPr>
        <p:spPr>
          <a:xfrm>
            <a:off x="5364088" y="2204865"/>
            <a:ext cx="3744416" cy="2160239"/>
          </a:xfrm>
          <a:prstGeom prst="ellipse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Ovaal 64"/>
          <p:cNvSpPr/>
          <p:nvPr/>
        </p:nvSpPr>
        <p:spPr>
          <a:xfrm>
            <a:off x="2771800" y="2708921"/>
            <a:ext cx="2700005" cy="1180438"/>
          </a:xfrm>
          <a:prstGeom prst="ellipse">
            <a:avLst/>
          </a:prstGeom>
          <a:solidFill>
            <a:srgbClr val="4F81BD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PIJL-RECHTS 53"/>
          <p:cNvSpPr/>
          <p:nvPr/>
        </p:nvSpPr>
        <p:spPr>
          <a:xfrm>
            <a:off x="2938091" y="3157821"/>
            <a:ext cx="2353989" cy="271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Boog 59"/>
          <p:cNvSpPr/>
          <p:nvPr/>
        </p:nvSpPr>
        <p:spPr>
          <a:xfrm>
            <a:off x="2013248" y="3429000"/>
            <a:ext cx="5023690" cy="1349706"/>
          </a:xfrm>
          <a:prstGeom prst="arc">
            <a:avLst>
              <a:gd name="adj1" fmla="val 245618"/>
              <a:gd name="adj2" fmla="val 1081215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Divide &amp; conquer</a:t>
            </a:r>
            <a:endParaRPr lang="en-GB" dirty="0"/>
          </a:p>
        </p:txBody>
      </p:sp>
      <p:sp>
        <p:nvSpPr>
          <p:cNvPr id="49" name="Tekstvak 48"/>
          <p:cNvSpPr txBox="1"/>
          <p:nvPr/>
        </p:nvSpPr>
        <p:spPr>
          <a:xfrm>
            <a:off x="899592" y="2405206"/>
            <a:ext cx="21791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{&lt;</a:t>
            </a:r>
            <a:r>
              <a:rPr lang="en-GB" sz="2800" dirty="0" err="1" smtClean="0"/>
              <a:t>a,b,c</a:t>
            </a:r>
            <a:r>
              <a:rPr lang="en-GB" sz="2800" dirty="0" smtClean="0"/>
              <a:t>&gt;,</a:t>
            </a:r>
          </a:p>
          <a:p>
            <a:r>
              <a:rPr lang="en-GB" sz="2800" dirty="0" smtClean="0"/>
              <a:t> &lt;</a:t>
            </a:r>
            <a:r>
              <a:rPr lang="en-GB" sz="2800" dirty="0" err="1" smtClean="0"/>
              <a:t>a,c,b</a:t>
            </a:r>
            <a:r>
              <a:rPr lang="en-GB" sz="2800" dirty="0" smtClean="0"/>
              <a:t>&gt;,</a:t>
            </a:r>
          </a:p>
          <a:p>
            <a:r>
              <a:rPr lang="en-GB" sz="2800" dirty="0" smtClean="0"/>
              <a:t> &lt;</a:t>
            </a:r>
            <a:r>
              <a:rPr lang="en-GB" sz="2800" dirty="0" err="1" smtClean="0"/>
              <a:t>a,d,e</a:t>
            </a:r>
            <a:r>
              <a:rPr lang="en-GB" sz="2800" dirty="0" smtClean="0"/>
              <a:t>&gt;,</a:t>
            </a:r>
          </a:p>
          <a:p>
            <a:r>
              <a:rPr lang="en-GB" sz="2800" dirty="0" smtClean="0"/>
              <a:t> &lt;</a:t>
            </a:r>
            <a:r>
              <a:rPr lang="en-GB" sz="2800" dirty="0" err="1" smtClean="0"/>
              <a:t>a,d,e,f,d,e</a:t>
            </a:r>
            <a:r>
              <a:rPr lang="en-GB" sz="2800" dirty="0" smtClean="0"/>
              <a:t>&gt;}</a:t>
            </a:r>
            <a:endParaRPr lang="en-GB" sz="2800" dirty="0"/>
          </a:p>
        </p:txBody>
      </p:sp>
      <p:sp>
        <p:nvSpPr>
          <p:cNvPr id="53" name="PIJL-RECHTS 52"/>
          <p:cNvSpPr/>
          <p:nvPr/>
        </p:nvSpPr>
        <p:spPr>
          <a:xfrm>
            <a:off x="3779912" y="3021926"/>
            <a:ext cx="576064" cy="24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2" descr="G:\presentations\PhD club - AIS meeting\processTree-se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184626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hthoek 59"/>
          <p:cNvSpPr/>
          <p:nvPr/>
        </p:nvSpPr>
        <p:spPr>
          <a:xfrm>
            <a:off x="827584" y="2340893"/>
            <a:ext cx="648072" cy="2024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hthoek 61"/>
          <p:cNvSpPr/>
          <p:nvPr/>
        </p:nvSpPr>
        <p:spPr>
          <a:xfrm>
            <a:off x="1475656" y="2340893"/>
            <a:ext cx="1603059" cy="2024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vak 53"/>
          <p:cNvSpPr txBox="1"/>
          <p:nvPr/>
        </p:nvSpPr>
        <p:spPr>
          <a:xfrm>
            <a:off x="5076056" y="2405206"/>
            <a:ext cx="9172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{&lt;a&gt;,</a:t>
            </a:r>
          </a:p>
          <a:p>
            <a:r>
              <a:rPr lang="en-GB" sz="2800" dirty="0" smtClean="0"/>
              <a:t> &lt;a&gt;,</a:t>
            </a:r>
          </a:p>
          <a:p>
            <a:r>
              <a:rPr lang="en-GB" sz="2800" dirty="0" smtClean="0"/>
              <a:t> &lt;a&gt;,</a:t>
            </a:r>
          </a:p>
          <a:p>
            <a:r>
              <a:rPr lang="en-GB" sz="2800" dirty="0" smtClean="0"/>
              <a:t> &lt;a&gt;}</a:t>
            </a:r>
            <a:endParaRPr lang="en-GB" sz="2800" dirty="0"/>
          </a:p>
        </p:txBody>
      </p:sp>
      <p:sp>
        <p:nvSpPr>
          <p:cNvPr id="55" name="Tekstvak 54"/>
          <p:cNvSpPr txBox="1"/>
          <p:nvPr/>
        </p:nvSpPr>
        <p:spPr>
          <a:xfrm>
            <a:off x="6758623" y="2405206"/>
            <a:ext cx="19178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{&lt;</a:t>
            </a:r>
            <a:r>
              <a:rPr lang="en-GB" sz="2800" dirty="0" err="1" smtClean="0"/>
              <a:t>b,c</a:t>
            </a:r>
            <a:r>
              <a:rPr lang="en-GB" sz="2800" dirty="0" smtClean="0"/>
              <a:t>&gt;,</a:t>
            </a:r>
          </a:p>
          <a:p>
            <a:r>
              <a:rPr lang="en-GB" sz="2800" dirty="0" smtClean="0"/>
              <a:t> &lt;</a:t>
            </a:r>
            <a:r>
              <a:rPr lang="en-GB" sz="2800" dirty="0" err="1" smtClean="0"/>
              <a:t>c,b</a:t>
            </a:r>
            <a:r>
              <a:rPr lang="en-GB" sz="2800" dirty="0" smtClean="0"/>
              <a:t>&gt;,</a:t>
            </a:r>
          </a:p>
          <a:p>
            <a:r>
              <a:rPr lang="en-GB" sz="2800" dirty="0" smtClean="0"/>
              <a:t> &lt;</a:t>
            </a:r>
            <a:r>
              <a:rPr lang="en-GB" sz="2800" dirty="0" err="1" smtClean="0"/>
              <a:t>d,e</a:t>
            </a:r>
            <a:r>
              <a:rPr lang="en-GB" sz="2800" dirty="0" smtClean="0"/>
              <a:t>&gt;,</a:t>
            </a:r>
          </a:p>
          <a:p>
            <a:r>
              <a:rPr lang="en-GB" sz="2800" dirty="0" smtClean="0"/>
              <a:t> &lt;</a:t>
            </a:r>
            <a:r>
              <a:rPr lang="en-GB" sz="2800" dirty="0" err="1" smtClean="0"/>
              <a:t>d,e,f,d,e</a:t>
            </a:r>
            <a:r>
              <a:rPr lang="en-GB" sz="2800" dirty="0" smtClean="0"/>
              <a:t>&gt;}</a:t>
            </a:r>
            <a:endParaRPr lang="en-GB" sz="2800" dirty="0"/>
          </a:p>
        </p:txBody>
      </p:sp>
      <p:sp>
        <p:nvSpPr>
          <p:cNvPr id="63" name="Rechthoek 62"/>
          <p:cNvSpPr/>
          <p:nvPr/>
        </p:nvSpPr>
        <p:spPr>
          <a:xfrm>
            <a:off x="6758623" y="2348880"/>
            <a:ext cx="1917834" cy="2024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hthoek 63"/>
          <p:cNvSpPr/>
          <p:nvPr/>
        </p:nvSpPr>
        <p:spPr>
          <a:xfrm>
            <a:off x="5076055" y="2348880"/>
            <a:ext cx="917239" cy="20242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Boog 65"/>
          <p:cNvSpPr/>
          <p:nvPr/>
        </p:nvSpPr>
        <p:spPr>
          <a:xfrm>
            <a:off x="7730910" y="3087960"/>
            <a:ext cx="3214414" cy="2573288"/>
          </a:xfrm>
          <a:prstGeom prst="arc">
            <a:avLst>
              <a:gd name="adj1" fmla="val 8986458"/>
              <a:gd name="adj2" fmla="val 10841295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kstvak 66"/>
          <p:cNvSpPr txBox="1"/>
          <p:nvPr/>
        </p:nvSpPr>
        <p:spPr>
          <a:xfrm>
            <a:off x="7236296" y="50660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recurse</a:t>
            </a:r>
            <a:endParaRPr lang="en-GB" sz="2800" dirty="0"/>
          </a:p>
        </p:txBody>
      </p:sp>
      <p:grpSp>
        <p:nvGrpSpPr>
          <p:cNvPr id="75" name="Groep 74"/>
          <p:cNvGrpSpPr/>
          <p:nvPr/>
        </p:nvGrpSpPr>
        <p:grpSpPr>
          <a:xfrm>
            <a:off x="2329694" y="3508995"/>
            <a:ext cx="3214414" cy="1955393"/>
            <a:chOff x="2329694" y="3508995"/>
            <a:chExt cx="3214414" cy="1955393"/>
          </a:xfrm>
        </p:grpSpPr>
        <p:sp>
          <p:nvSpPr>
            <p:cNvPr id="65" name="Boog 64"/>
            <p:cNvSpPr/>
            <p:nvPr/>
          </p:nvSpPr>
          <p:spPr>
            <a:xfrm>
              <a:off x="2329694" y="3508995"/>
              <a:ext cx="3214414" cy="1728192"/>
            </a:xfrm>
            <a:prstGeom prst="arc">
              <a:avLst>
                <a:gd name="adj1" fmla="val 21131"/>
                <a:gd name="adj2" fmla="val 3303672"/>
              </a:avLst>
            </a:prstGeom>
            <a:ln w="38100"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kstvak 67"/>
            <p:cNvSpPr txBox="1"/>
            <p:nvPr/>
          </p:nvSpPr>
          <p:spPr>
            <a:xfrm>
              <a:off x="2987824" y="4941168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/>
                <a:t>recurse</a:t>
              </a:r>
              <a:endParaRPr lang="en-GB" sz="2800" dirty="0"/>
            </a:p>
          </p:txBody>
        </p:sp>
      </p:grpSp>
      <p:sp>
        <p:nvSpPr>
          <p:cNvPr id="72" name="Tekstvak 71"/>
          <p:cNvSpPr txBox="1"/>
          <p:nvPr/>
        </p:nvSpPr>
        <p:spPr>
          <a:xfrm>
            <a:off x="5220072" y="2311101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76" name="Tijdelijke aanduiding voor voettekst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77" name="Tijdelijke aanduiding voor dianumm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7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0" grpId="0" animBg="1"/>
      <p:bldP spid="62" grpId="0" animBg="1"/>
      <p:bldP spid="54" grpId="0"/>
      <p:bldP spid="54" grpId="1"/>
      <p:bldP spid="55" grpId="0"/>
      <p:bldP spid="63" grpId="0" animBg="1"/>
      <p:bldP spid="64" grpId="0" animBg="1"/>
      <p:bldP spid="64" grpId="1" animBg="1"/>
      <p:bldP spid="66" grpId="0" animBg="1"/>
      <p:bldP spid="67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operator</a:t>
            </a:r>
            <a:endParaRPr lang="en-GB" dirty="0"/>
          </a:p>
        </p:txBody>
      </p:sp>
      <p:sp>
        <p:nvSpPr>
          <p:cNvPr id="53" name="PIJL-RECHTS 52"/>
          <p:cNvSpPr/>
          <p:nvPr/>
        </p:nvSpPr>
        <p:spPr>
          <a:xfrm>
            <a:off x="3779912" y="3021926"/>
            <a:ext cx="576064" cy="24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ep 2"/>
          <p:cNvGrpSpPr/>
          <p:nvPr/>
        </p:nvGrpSpPr>
        <p:grpSpPr>
          <a:xfrm>
            <a:off x="827584" y="2340893"/>
            <a:ext cx="2251131" cy="2024211"/>
            <a:chOff x="827584" y="2340893"/>
            <a:chExt cx="2251131" cy="2024211"/>
          </a:xfrm>
        </p:grpSpPr>
        <p:sp>
          <p:nvSpPr>
            <p:cNvPr id="49" name="Tekstvak 48"/>
            <p:cNvSpPr txBox="1"/>
            <p:nvPr/>
          </p:nvSpPr>
          <p:spPr>
            <a:xfrm>
              <a:off x="899592" y="2405206"/>
              <a:ext cx="217912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{&lt;</a:t>
              </a:r>
              <a:r>
                <a:rPr lang="en-GB" sz="2800" dirty="0" err="1" smtClean="0"/>
                <a:t>a,b,c</a:t>
              </a:r>
              <a:r>
                <a:rPr lang="en-GB" sz="2800" dirty="0" smtClean="0"/>
                <a:t>&gt;,</a:t>
              </a:r>
            </a:p>
            <a:p>
              <a:r>
                <a:rPr lang="en-GB" sz="2800" dirty="0" smtClean="0"/>
                <a:t> &lt;</a:t>
              </a:r>
              <a:r>
                <a:rPr lang="en-GB" sz="2800" dirty="0" err="1" smtClean="0"/>
                <a:t>a,c,b</a:t>
              </a:r>
              <a:r>
                <a:rPr lang="en-GB" sz="2800" dirty="0" smtClean="0"/>
                <a:t>&gt;,</a:t>
              </a:r>
            </a:p>
            <a:p>
              <a:r>
                <a:rPr lang="en-GB" sz="2800" dirty="0" smtClean="0"/>
                <a:t> &lt;</a:t>
              </a:r>
              <a:r>
                <a:rPr lang="en-GB" sz="2800" dirty="0" err="1" smtClean="0"/>
                <a:t>a,d,e</a:t>
              </a:r>
              <a:r>
                <a:rPr lang="en-GB" sz="2800" dirty="0" smtClean="0"/>
                <a:t>&gt;,</a:t>
              </a:r>
            </a:p>
            <a:p>
              <a:r>
                <a:rPr lang="en-GB" sz="2800" dirty="0" smtClean="0"/>
                <a:t> &lt;</a:t>
              </a:r>
              <a:r>
                <a:rPr lang="en-GB" sz="2800" dirty="0" err="1" smtClean="0"/>
                <a:t>a,d,e,f,d,e</a:t>
              </a:r>
              <a:r>
                <a:rPr lang="en-GB" sz="2800" dirty="0" smtClean="0"/>
                <a:t>&gt;}</a:t>
              </a:r>
              <a:endParaRPr lang="en-GB" sz="2800" dirty="0"/>
            </a:p>
          </p:txBody>
        </p:sp>
        <p:sp>
          <p:nvSpPr>
            <p:cNvPr id="60" name="Rechthoek 59"/>
            <p:cNvSpPr/>
            <p:nvPr/>
          </p:nvSpPr>
          <p:spPr>
            <a:xfrm>
              <a:off x="827584" y="2340893"/>
              <a:ext cx="648072" cy="20242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hthoek 61"/>
            <p:cNvSpPr/>
            <p:nvPr/>
          </p:nvSpPr>
          <p:spPr>
            <a:xfrm>
              <a:off x="1475656" y="2340893"/>
              <a:ext cx="1603059" cy="20242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5220072" y="1340768"/>
            <a:ext cx="5725252" cy="4320480"/>
            <a:chOff x="5220072" y="1340768"/>
            <a:chExt cx="5725252" cy="4320480"/>
          </a:xfrm>
        </p:grpSpPr>
        <p:sp>
          <p:nvSpPr>
            <p:cNvPr id="66" name="Boog 65"/>
            <p:cNvSpPr/>
            <p:nvPr/>
          </p:nvSpPr>
          <p:spPr>
            <a:xfrm>
              <a:off x="7730910" y="3087960"/>
              <a:ext cx="3214414" cy="2573288"/>
            </a:xfrm>
            <a:prstGeom prst="arc">
              <a:avLst>
                <a:gd name="adj1" fmla="val 8986458"/>
                <a:gd name="adj2" fmla="val 10841295"/>
              </a:avLst>
            </a:prstGeom>
            <a:ln w="38100"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5220072" y="1340768"/>
              <a:ext cx="3816424" cy="4248472"/>
              <a:chOff x="5220072" y="1340768"/>
              <a:chExt cx="3816424" cy="4248472"/>
            </a:xfrm>
          </p:grpSpPr>
          <p:pic>
            <p:nvPicPr>
              <p:cNvPr id="56" name="Picture 2" descr="G:\presentations\PhD club - AIS meeting\processTree-seq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1340768"/>
                <a:ext cx="1846262" cy="1000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kstvak 54"/>
              <p:cNvSpPr txBox="1"/>
              <p:nvPr/>
            </p:nvSpPr>
            <p:spPr>
              <a:xfrm>
                <a:off x="6758623" y="2405206"/>
                <a:ext cx="191783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{&lt;</a:t>
                </a:r>
                <a:r>
                  <a:rPr lang="en-GB" sz="2800" dirty="0" err="1" smtClean="0"/>
                  <a:t>b,c</a:t>
                </a:r>
                <a:r>
                  <a:rPr lang="en-GB" sz="2800" dirty="0" smtClean="0"/>
                  <a:t>&gt;,</a:t>
                </a:r>
              </a:p>
              <a:p>
                <a:r>
                  <a:rPr lang="en-GB" sz="2800" dirty="0" smtClean="0"/>
                  <a:t> &lt;</a:t>
                </a:r>
                <a:r>
                  <a:rPr lang="en-GB" sz="2800" dirty="0" err="1" smtClean="0"/>
                  <a:t>c,b</a:t>
                </a:r>
                <a:r>
                  <a:rPr lang="en-GB" sz="2800" dirty="0" smtClean="0"/>
                  <a:t>&gt;,</a:t>
                </a:r>
              </a:p>
              <a:p>
                <a:r>
                  <a:rPr lang="en-GB" sz="2800" dirty="0" smtClean="0"/>
                  <a:t> &lt;</a:t>
                </a:r>
                <a:r>
                  <a:rPr lang="en-GB" sz="2800" dirty="0" err="1" smtClean="0"/>
                  <a:t>d,e</a:t>
                </a:r>
                <a:r>
                  <a:rPr lang="en-GB" sz="2800" dirty="0" smtClean="0"/>
                  <a:t>&gt;,</a:t>
                </a:r>
              </a:p>
              <a:p>
                <a:r>
                  <a:rPr lang="en-GB" sz="2800" dirty="0" smtClean="0"/>
                  <a:t> &lt;</a:t>
                </a:r>
                <a:r>
                  <a:rPr lang="en-GB" sz="2800" dirty="0" err="1" smtClean="0"/>
                  <a:t>d,e,f,d,e</a:t>
                </a:r>
                <a:r>
                  <a:rPr lang="en-GB" sz="2800" dirty="0" smtClean="0"/>
                  <a:t>&gt;}</a:t>
                </a:r>
                <a:endParaRPr lang="en-GB" sz="2800" dirty="0"/>
              </a:p>
            </p:txBody>
          </p:sp>
          <p:sp>
            <p:nvSpPr>
              <p:cNvPr id="63" name="Rechthoek 62"/>
              <p:cNvSpPr/>
              <p:nvPr/>
            </p:nvSpPr>
            <p:spPr>
              <a:xfrm>
                <a:off x="6758623" y="2348880"/>
                <a:ext cx="1917834" cy="20242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Tekstvak 66"/>
              <p:cNvSpPr txBox="1"/>
              <p:nvPr/>
            </p:nvSpPr>
            <p:spPr>
              <a:xfrm>
                <a:off x="7236296" y="5066020"/>
                <a:ext cx="18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err="1" smtClean="0"/>
                  <a:t>recurse</a:t>
                </a:r>
                <a:endParaRPr lang="en-GB" sz="2800" dirty="0"/>
              </a:p>
            </p:txBody>
          </p:sp>
          <p:sp>
            <p:nvSpPr>
              <p:cNvPr id="72" name="Tekstvak 71"/>
              <p:cNvSpPr txBox="1"/>
              <p:nvPr/>
            </p:nvSpPr>
            <p:spPr>
              <a:xfrm>
                <a:off x="5220072" y="2311101"/>
                <a:ext cx="356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a</a:t>
                </a:r>
                <a:endParaRPr lang="en-GB" sz="2800" dirty="0"/>
              </a:p>
            </p:txBody>
          </p:sp>
        </p:grpSp>
      </p:grpSp>
      <p:sp>
        <p:nvSpPr>
          <p:cNvPr id="76" name="Tijdelijke aanduiding voor voettekst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S.J.J. Leemans</a:t>
            </a:r>
            <a:endParaRPr lang="nl-NL"/>
          </a:p>
        </p:txBody>
      </p:sp>
      <p:sp>
        <p:nvSpPr>
          <p:cNvPr id="77" name="Tijdelijke aanduiding voor dianumm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  <p:sp>
        <p:nvSpPr>
          <p:cNvPr id="23" name="PIJL-RECHTS 22"/>
          <p:cNvSpPr/>
          <p:nvPr/>
        </p:nvSpPr>
        <p:spPr>
          <a:xfrm>
            <a:off x="3779912" y="3021926"/>
            <a:ext cx="576064" cy="24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Rechte verbindingslijn 42"/>
          <p:cNvCxnSpPr/>
          <p:nvPr/>
        </p:nvCxnSpPr>
        <p:spPr>
          <a:xfrm flipH="1">
            <a:off x="3543907" y="1484784"/>
            <a:ext cx="1" cy="288032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" name="Groep 5"/>
          <p:cNvGrpSpPr/>
          <p:nvPr/>
        </p:nvGrpSpPr>
        <p:grpSpPr>
          <a:xfrm>
            <a:off x="2555776" y="1700808"/>
            <a:ext cx="3096344" cy="2673587"/>
            <a:chOff x="3275856" y="3851757"/>
            <a:chExt cx="3096344" cy="2673587"/>
          </a:xfrm>
        </p:grpSpPr>
        <p:grpSp>
          <p:nvGrpSpPr>
            <p:cNvPr id="24" name="Groep 23"/>
            <p:cNvGrpSpPr/>
            <p:nvPr/>
          </p:nvGrpSpPr>
          <p:grpSpPr>
            <a:xfrm>
              <a:off x="3914875" y="4067780"/>
              <a:ext cx="1017165" cy="770022"/>
              <a:chOff x="6363147" y="1619508"/>
              <a:chExt cx="1017165" cy="770022"/>
            </a:xfrm>
          </p:grpSpPr>
          <p:sp>
            <p:nvSpPr>
              <p:cNvPr id="25" name="Tekstvak 24"/>
              <p:cNvSpPr txBox="1"/>
              <p:nvPr/>
            </p:nvSpPr>
            <p:spPr>
              <a:xfrm>
                <a:off x="7073818" y="1619508"/>
                <a:ext cx="306494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b</a:t>
                </a:r>
                <a:endParaRPr lang="nl-NL" dirty="0"/>
              </a:p>
            </p:txBody>
          </p:sp>
          <p:cxnSp>
            <p:nvCxnSpPr>
              <p:cNvPr id="26" name="Rechte verbindingslijn met pijl 25"/>
              <p:cNvCxnSpPr>
                <a:endCxn id="25" idx="1"/>
              </p:cNvCxnSpPr>
              <p:nvPr/>
            </p:nvCxnSpPr>
            <p:spPr>
              <a:xfrm flipV="1">
                <a:off x="6363147" y="1804174"/>
                <a:ext cx="710671" cy="58535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chte verbindingslijn met pijl 26"/>
            <p:cNvCxnSpPr>
              <a:endCxn id="30" idx="1"/>
            </p:cNvCxnSpPr>
            <p:nvPr/>
          </p:nvCxnSpPr>
          <p:spPr>
            <a:xfrm flipV="1">
              <a:off x="3909293" y="4828510"/>
              <a:ext cx="734715" cy="929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bogen verbindingslijn 27"/>
            <p:cNvCxnSpPr>
              <a:stCxn id="30" idx="3"/>
              <a:endCxn id="25" idx="3"/>
            </p:cNvCxnSpPr>
            <p:nvPr/>
          </p:nvCxnSpPr>
          <p:spPr>
            <a:xfrm flipV="1">
              <a:off x="4926458" y="4252446"/>
              <a:ext cx="5582" cy="576064"/>
            </a:xfrm>
            <a:prstGeom prst="bentConnector3">
              <a:avLst>
                <a:gd name="adj1" fmla="val 4195306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ep 28"/>
            <p:cNvGrpSpPr/>
            <p:nvPr/>
          </p:nvGrpSpPr>
          <p:grpSpPr>
            <a:xfrm>
              <a:off x="4644008" y="4437112"/>
              <a:ext cx="576064" cy="739616"/>
              <a:chOff x="7092280" y="1988840"/>
              <a:chExt cx="576064" cy="739616"/>
            </a:xfrm>
          </p:grpSpPr>
          <p:sp>
            <p:nvSpPr>
              <p:cNvPr id="30" name="Tekstvak 29"/>
              <p:cNvSpPr txBox="1"/>
              <p:nvPr/>
            </p:nvSpPr>
            <p:spPr>
              <a:xfrm>
                <a:off x="7092280" y="2195572"/>
                <a:ext cx="28245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c</a:t>
                </a:r>
                <a:endParaRPr lang="nl-NL" dirty="0"/>
              </a:p>
            </p:txBody>
          </p:sp>
          <p:cxnSp>
            <p:nvCxnSpPr>
              <p:cNvPr id="31" name="Rechte verbindingslijn met pijl 30"/>
              <p:cNvCxnSpPr>
                <a:stCxn id="25" idx="2"/>
                <a:endCxn id="30" idx="0"/>
              </p:cNvCxnSpPr>
              <p:nvPr/>
            </p:nvCxnSpPr>
            <p:spPr>
              <a:xfrm>
                <a:off x="7227065" y="1988840"/>
                <a:ext cx="6440" cy="206732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bogen verbindingslijn 31"/>
              <p:cNvCxnSpPr>
                <a:stCxn id="30" idx="2"/>
              </p:cNvCxnSpPr>
              <p:nvPr/>
            </p:nvCxnSpPr>
            <p:spPr>
              <a:xfrm rot="16200000" flipH="1">
                <a:off x="7369148" y="2429260"/>
                <a:ext cx="163553" cy="434839"/>
              </a:xfrm>
              <a:prstGeom prst="bentConnector2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Gebogen verbindingslijn 32"/>
            <p:cNvCxnSpPr>
              <a:stCxn id="25" idx="0"/>
            </p:cNvCxnSpPr>
            <p:nvPr/>
          </p:nvCxnSpPr>
          <p:spPr>
            <a:xfrm rot="5400000" flipH="1" flipV="1">
              <a:off x="4855417" y="3775132"/>
              <a:ext cx="216024" cy="369273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ep 33"/>
            <p:cNvGrpSpPr/>
            <p:nvPr/>
          </p:nvGrpSpPr>
          <p:grpSpPr>
            <a:xfrm>
              <a:off x="3914875" y="4837802"/>
              <a:ext cx="2457325" cy="1687542"/>
              <a:chOff x="6363147" y="2389530"/>
              <a:chExt cx="2457325" cy="1687542"/>
            </a:xfrm>
          </p:grpSpPr>
          <p:sp>
            <p:nvSpPr>
              <p:cNvPr id="35" name="Tekstvak 34"/>
              <p:cNvSpPr txBox="1"/>
              <p:nvPr/>
            </p:nvSpPr>
            <p:spPr>
              <a:xfrm>
                <a:off x="7092280" y="291565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d</a:t>
                </a:r>
                <a:endParaRPr lang="nl-NL" dirty="0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8232358" y="291565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e</a:t>
                </a:r>
                <a:endParaRPr lang="nl-NL" dirty="0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7740352" y="370774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f</a:t>
                </a:r>
                <a:endParaRPr lang="nl-NL" dirty="0"/>
              </a:p>
            </p:txBody>
          </p:sp>
          <p:cxnSp>
            <p:nvCxnSpPr>
              <p:cNvPr id="38" name="Rechte verbindingslijn met pijl 37"/>
              <p:cNvCxnSpPr>
                <a:endCxn id="35" idx="1"/>
              </p:cNvCxnSpPr>
              <p:nvPr/>
            </p:nvCxnSpPr>
            <p:spPr>
              <a:xfrm>
                <a:off x="6363147" y="2389530"/>
                <a:ext cx="729133" cy="7107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met pijl 38"/>
              <p:cNvCxnSpPr>
                <a:stCxn id="35" idx="3"/>
                <a:endCxn id="36" idx="1"/>
              </p:cNvCxnSpPr>
              <p:nvPr/>
            </p:nvCxnSpPr>
            <p:spPr>
              <a:xfrm>
                <a:off x="7380312" y="3100318"/>
                <a:ext cx="852046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bogen verbindingslijn 39"/>
              <p:cNvCxnSpPr>
                <a:stCxn id="36" idx="2"/>
                <a:endCxn id="37" idx="3"/>
              </p:cNvCxnSpPr>
              <p:nvPr/>
            </p:nvCxnSpPr>
            <p:spPr>
              <a:xfrm rot="5400000">
                <a:off x="7885264" y="3395271"/>
                <a:ext cx="607422" cy="386849"/>
              </a:xfrm>
              <a:prstGeom prst="bentConnector2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bogen verbindingslijn 40"/>
              <p:cNvCxnSpPr>
                <a:stCxn id="37" idx="1"/>
                <a:endCxn id="35" idx="2"/>
              </p:cNvCxnSpPr>
              <p:nvPr/>
            </p:nvCxnSpPr>
            <p:spPr>
              <a:xfrm rot="10800000">
                <a:off x="7236296" y="3284984"/>
                <a:ext cx="504056" cy="607422"/>
              </a:xfrm>
              <a:prstGeom prst="bentConnector2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met pijl 41"/>
              <p:cNvCxnSpPr>
                <a:stCxn id="36" idx="3"/>
              </p:cNvCxnSpPr>
              <p:nvPr/>
            </p:nvCxnSpPr>
            <p:spPr>
              <a:xfrm>
                <a:off x="8532440" y="3100318"/>
                <a:ext cx="288032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ep 43"/>
            <p:cNvGrpSpPr/>
            <p:nvPr/>
          </p:nvGrpSpPr>
          <p:grpSpPr>
            <a:xfrm>
              <a:off x="3275856" y="4653136"/>
              <a:ext cx="631777" cy="369332"/>
              <a:chOff x="5724128" y="2204864"/>
              <a:chExt cx="631777" cy="369332"/>
            </a:xfrm>
          </p:grpSpPr>
          <p:cxnSp>
            <p:nvCxnSpPr>
              <p:cNvPr id="45" name="Rechte verbindingslijn met pijl 44"/>
              <p:cNvCxnSpPr/>
              <p:nvPr/>
            </p:nvCxnSpPr>
            <p:spPr>
              <a:xfrm>
                <a:off x="5724128" y="2389530"/>
                <a:ext cx="343745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kstvak 45"/>
              <p:cNvSpPr txBox="1"/>
              <p:nvPr/>
            </p:nvSpPr>
            <p:spPr>
              <a:xfrm>
                <a:off x="6067873" y="2204864"/>
                <a:ext cx="288032" cy="369332"/>
              </a:xfrm>
              <a:prstGeom prst="rect">
                <a:avLst/>
              </a:prstGeom>
              <a:no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a</a:t>
                </a:r>
                <a:endParaRPr lang="nl-NL" dirty="0"/>
              </a:p>
            </p:txBody>
          </p:sp>
        </p:grpSp>
      </p:grpSp>
      <p:sp>
        <p:nvSpPr>
          <p:cNvPr id="48" name="Tekstvak 47"/>
          <p:cNvSpPr txBox="1"/>
          <p:nvPr/>
        </p:nvSpPr>
        <p:spPr>
          <a:xfrm>
            <a:off x="2006260" y="4806794"/>
            <a:ext cx="5386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Find cut in directly-follows graph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Sequence</a:t>
            </a:r>
            <a:r>
              <a:rPr lang="en-GB" sz="2800" dirty="0" smtClean="0"/>
              <a:t>: edges crossing one-way only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47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81679E-7 L -0.12309 3.8167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1198E-6 L -0.18107 3.4119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5663E-6 L 0.11615 -2.4566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1198E-6 L 0.23629 3.4119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3" grpId="0" animBg="1"/>
      <p:bldP spid="48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649</Words>
  <Application>Microsoft Office PowerPoint</Application>
  <PresentationFormat>Diavoorstelling (4:3)</PresentationFormat>
  <Paragraphs>339</Paragraphs>
  <Slides>20</Slides>
  <Notes>6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Office-thema</vt:lpstr>
      <vt:lpstr>Acrobat Document</vt:lpstr>
      <vt:lpstr>Process discovery: Inductive Miner</vt:lpstr>
      <vt:lpstr>Process discovery</vt:lpstr>
      <vt:lpstr>Quality</vt:lpstr>
      <vt:lpstr>Results with incomplete logs</vt:lpstr>
      <vt:lpstr>Outline</vt:lpstr>
      <vt:lpstr>Block-structured Petri nets</vt:lpstr>
      <vt:lpstr>Outline</vt:lpstr>
      <vt:lpstr>Divide &amp; conquer</vt:lpstr>
      <vt:lpstr>Finding operator</vt:lpstr>
      <vt:lpstr>recurse …</vt:lpstr>
      <vt:lpstr>… one more recursion …</vt:lpstr>
      <vt:lpstr>… last recursion</vt:lpstr>
      <vt:lpstr>Result</vt:lpstr>
      <vt:lpstr>No cut</vt:lpstr>
      <vt:lpstr>Inductive Miner</vt:lpstr>
      <vt:lpstr>Outline</vt:lpstr>
      <vt:lpstr>Rediscoverability</vt:lpstr>
      <vt:lpstr>Incomplete logs</vt:lpstr>
      <vt:lpstr>Future Work</vt:lpstr>
      <vt:lpstr>You have been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tree discovery: Inductive Miner</dc:title>
  <dc:creator>Leemans, S.J.J.</dc:creator>
  <cp:lastModifiedBy>bcf</cp:lastModifiedBy>
  <cp:revision>492</cp:revision>
  <dcterms:created xsi:type="dcterms:W3CDTF">2013-06-13T14:41:04Z</dcterms:created>
  <dcterms:modified xsi:type="dcterms:W3CDTF">2013-06-27T17:00:00Z</dcterms:modified>
</cp:coreProperties>
</file>